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4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07" r:id="rId2"/>
  </p:sldMasterIdLst>
  <p:notesMasterIdLst>
    <p:notesMasterId r:id="rId83"/>
  </p:notesMasterIdLst>
  <p:sldIdLst>
    <p:sldId id="256" r:id="rId3"/>
    <p:sldId id="260" r:id="rId4"/>
    <p:sldId id="692" r:id="rId5"/>
    <p:sldId id="796" r:id="rId6"/>
    <p:sldId id="798" r:id="rId7"/>
    <p:sldId id="799" r:id="rId8"/>
    <p:sldId id="802" r:id="rId9"/>
    <p:sldId id="801" r:id="rId10"/>
    <p:sldId id="858" r:id="rId11"/>
    <p:sldId id="1043" r:id="rId12"/>
    <p:sldId id="859" r:id="rId13"/>
    <p:sldId id="993" r:id="rId14"/>
    <p:sldId id="821" r:id="rId15"/>
    <p:sldId id="882" r:id="rId16"/>
    <p:sldId id="889" r:id="rId17"/>
    <p:sldId id="837" r:id="rId18"/>
    <p:sldId id="887" r:id="rId19"/>
    <p:sldId id="994" r:id="rId20"/>
    <p:sldId id="995" r:id="rId21"/>
    <p:sldId id="1007" r:id="rId22"/>
    <p:sldId id="1008" r:id="rId23"/>
    <p:sldId id="997" r:id="rId24"/>
    <p:sldId id="917" r:id="rId25"/>
    <p:sldId id="998" r:id="rId26"/>
    <p:sldId id="999" r:id="rId27"/>
    <p:sldId id="918" r:id="rId28"/>
    <p:sldId id="920" r:id="rId29"/>
    <p:sldId id="921" r:id="rId30"/>
    <p:sldId id="922" r:id="rId31"/>
    <p:sldId id="923" r:id="rId32"/>
    <p:sldId id="924" r:id="rId33"/>
    <p:sldId id="925" r:id="rId34"/>
    <p:sldId id="926" r:id="rId35"/>
    <p:sldId id="1000" r:id="rId36"/>
    <p:sldId id="1001" r:id="rId37"/>
    <p:sldId id="1002" r:id="rId38"/>
    <p:sldId id="1004" r:id="rId39"/>
    <p:sldId id="1003" r:id="rId40"/>
    <p:sldId id="1005" r:id="rId41"/>
    <p:sldId id="1006" r:id="rId42"/>
    <p:sldId id="1044" r:id="rId43"/>
    <p:sldId id="1046" r:id="rId44"/>
    <p:sldId id="1048" r:id="rId45"/>
    <p:sldId id="1051" r:id="rId46"/>
    <p:sldId id="1050" r:id="rId47"/>
    <p:sldId id="1009" r:id="rId48"/>
    <p:sldId id="1011" r:id="rId49"/>
    <p:sldId id="985" r:id="rId50"/>
    <p:sldId id="1019" r:id="rId51"/>
    <p:sldId id="1018" r:id="rId52"/>
    <p:sldId id="1014" r:id="rId53"/>
    <p:sldId id="988" r:id="rId54"/>
    <p:sldId id="1020" r:id="rId55"/>
    <p:sldId id="1021" r:id="rId56"/>
    <p:sldId id="1022" r:id="rId57"/>
    <p:sldId id="987" r:id="rId58"/>
    <p:sldId id="1026" r:id="rId59"/>
    <p:sldId id="1027" r:id="rId60"/>
    <p:sldId id="1023" r:id="rId61"/>
    <p:sldId id="1028" r:id="rId62"/>
    <p:sldId id="1029" r:id="rId63"/>
    <p:sldId id="1049" r:id="rId64"/>
    <p:sldId id="1030" r:id="rId65"/>
    <p:sldId id="1035" r:id="rId66"/>
    <p:sldId id="1036" r:id="rId67"/>
    <p:sldId id="1037" r:id="rId68"/>
    <p:sldId id="1038" r:id="rId69"/>
    <p:sldId id="990" r:id="rId70"/>
    <p:sldId id="891" r:id="rId71"/>
    <p:sldId id="951" r:id="rId72"/>
    <p:sldId id="1024" r:id="rId73"/>
    <p:sldId id="1025" r:id="rId74"/>
    <p:sldId id="893" r:id="rId75"/>
    <p:sldId id="960" r:id="rId76"/>
    <p:sldId id="1040" r:id="rId77"/>
    <p:sldId id="1041" r:id="rId78"/>
    <p:sldId id="1042" r:id="rId79"/>
    <p:sldId id="847" r:id="rId80"/>
    <p:sldId id="855" r:id="rId81"/>
    <p:sldId id="1031" r:id="rId8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99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1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uliet, Valeria S" userId="da299dfa-269c-47a0-9526-39323176cdc4" providerId="ADAL" clId="{907F95CA-7F6D-4397-8103-7BB34A8E2BFB}"/>
    <pc:docChg chg="modSld">
      <pc:chgData name="Touliet, Valeria S" userId="da299dfa-269c-47a0-9526-39323176cdc4" providerId="ADAL" clId="{907F95CA-7F6D-4397-8103-7BB34A8E2BFB}" dt="2023-08-25T18:09:12.967" v="15" actId="404"/>
      <pc:docMkLst>
        <pc:docMk/>
      </pc:docMkLst>
      <pc:sldChg chg="addSp modSp mod">
        <pc:chgData name="Touliet, Valeria S" userId="da299dfa-269c-47a0-9526-39323176cdc4" providerId="ADAL" clId="{907F95CA-7F6D-4397-8103-7BB34A8E2BFB}" dt="2023-08-25T18:08:49.054" v="10" actId="207"/>
        <pc:sldMkLst>
          <pc:docMk/>
          <pc:sldMk cId="1428069979" sldId="256"/>
        </pc:sldMkLst>
        <pc:spChg chg="mod">
          <ac:chgData name="Touliet, Valeria S" userId="da299dfa-269c-47a0-9526-39323176cdc4" providerId="ADAL" clId="{907F95CA-7F6D-4397-8103-7BB34A8E2BFB}" dt="2023-08-25T17:58:18.716" v="5" actId="1076"/>
          <ac:spMkLst>
            <pc:docMk/>
            <pc:sldMk cId="1428069979" sldId="256"/>
            <ac:spMk id="4" creationId="{F17F0195-4984-4CB7-AEEC-448BBCDBE3DF}"/>
          </ac:spMkLst>
        </pc:spChg>
        <pc:spChg chg="add mod">
          <ac:chgData name="Touliet, Valeria S" userId="da299dfa-269c-47a0-9526-39323176cdc4" providerId="ADAL" clId="{907F95CA-7F6D-4397-8103-7BB34A8E2BFB}" dt="2023-08-25T18:08:49.054" v="10" actId="207"/>
          <ac:spMkLst>
            <pc:docMk/>
            <pc:sldMk cId="1428069979" sldId="256"/>
            <ac:spMk id="6" creationId="{36BC9616-1B16-82E2-25B0-5BD06A4B6EA0}"/>
          </ac:spMkLst>
        </pc:spChg>
      </pc:sldChg>
      <pc:sldChg chg="addSp modSp mod">
        <pc:chgData name="Touliet, Valeria S" userId="da299dfa-269c-47a0-9526-39323176cdc4" providerId="ADAL" clId="{907F95CA-7F6D-4397-8103-7BB34A8E2BFB}" dt="2023-08-25T18:09:12.967" v="15" actId="404"/>
        <pc:sldMkLst>
          <pc:docMk/>
          <pc:sldMk cId="3379327621" sldId="260"/>
        </pc:sldMkLst>
        <pc:spChg chg="add mod">
          <ac:chgData name="Touliet, Valeria S" userId="da299dfa-269c-47a0-9526-39323176cdc4" providerId="ADAL" clId="{907F95CA-7F6D-4397-8103-7BB34A8E2BFB}" dt="2023-08-25T18:09:12.967" v="15" actId="404"/>
          <ac:spMkLst>
            <pc:docMk/>
            <pc:sldMk cId="3379327621" sldId="260"/>
            <ac:spMk id="4" creationId="{7B45531A-9EDC-9ABB-2135-381A89E88BF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29545785943418E-2"/>
          <c:y val="5.0080207313593715E-2"/>
          <c:w val="0.90280165500145815"/>
          <c:h val="0.87813205050956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LBCL!$J$2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AF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D3-48EB-BA0D-08D1BAD8281A}"/>
              </c:ext>
            </c:extLst>
          </c:dPt>
          <c:dPt>
            <c:idx val="2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3-48EB-BA0D-08D1BAD8281A}"/>
              </c:ext>
            </c:extLst>
          </c:dPt>
          <c:dPt>
            <c:idx val="3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D3-48EB-BA0D-08D1BAD8281A}"/>
              </c:ext>
            </c:extLst>
          </c:dPt>
          <c:dPt>
            <c:idx val="4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D3-48EB-BA0D-08D1BAD8281A}"/>
              </c:ext>
            </c:extLst>
          </c:dPt>
          <c:dPt>
            <c:idx val="5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D3-48EB-BA0D-08D1BAD8281A}"/>
              </c:ext>
            </c:extLst>
          </c:dPt>
          <c:dPt>
            <c:idx val="6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D3-48EB-BA0D-08D1BAD8281A}"/>
              </c:ext>
            </c:extLst>
          </c:dPt>
          <c:dPt>
            <c:idx val="7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CD3-48EB-BA0D-08D1BAD8281A}"/>
              </c:ext>
            </c:extLst>
          </c:dPt>
          <c:dPt>
            <c:idx val="8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CD3-48EB-BA0D-08D1BAD8281A}"/>
              </c:ext>
            </c:extLst>
          </c:dPt>
          <c:dPt>
            <c:idx val="9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CD3-48EB-BA0D-08D1BAD8281A}"/>
              </c:ext>
            </c:extLst>
          </c:dPt>
          <c:dPt>
            <c:idx val="10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CD3-48EB-BA0D-08D1BAD8281A}"/>
              </c:ext>
            </c:extLst>
          </c:dPt>
          <c:dPt>
            <c:idx val="1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CD3-48EB-BA0D-08D1BAD8281A}"/>
              </c:ext>
            </c:extLst>
          </c:dPt>
          <c:dPt>
            <c:idx val="12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CD3-48EB-BA0D-08D1BAD8281A}"/>
              </c:ext>
            </c:extLst>
          </c:dPt>
          <c:dPt>
            <c:idx val="13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CD3-48EB-BA0D-08D1BAD8281A}"/>
              </c:ext>
            </c:extLst>
          </c:dPt>
          <c:dPt>
            <c:idx val="14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CD3-48EB-BA0D-08D1BAD8281A}"/>
              </c:ext>
            </c:extLst>
          </c:dPt>
          <c:dPt>
            <c:idx val="15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CD3-48EB-BA0D-08D1BAD8281A}"/>
              </c:ext>
            </c:extLst>
          </c:dPt>
          <c:dPt>
            <c:idx val="16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CD3-48EB-BA0D-08D1BAD8281A}"/>
              </c:ext>
            </c:extLst>
          </c:dPt>
          <c:dPt>
            <c:idx val="17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FCD3-48EB-BA0D-08D1BAD8281A}"/>
              </c:ext>
            </c:extLst>
          </c:dPt>
          <c:dPt>
            <c:idx val="18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FCD3-48EB-BA0D-08D1BAD8281A}"/>
              </c:ext>
            </c:extLst>
          </c:dPt>
          <c:dPt>
            <c:idx val="19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FCD3-48EB-BA0D-08D1BAD8281A}"/>
              </c:ext>
            </c:extLst>
          </c:dPt>
          <c:dPt>
            <c:idx val="20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FCD3-48EB-BA0D-08D1BAD8281A}"/>
              </c:ext>
            </c:extLst>
          </c:dPt>
          <c:dPt>
            <c:idx val="2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FCD3-48EB-BA0D-08D1BAD8281A}"/>
              </c:ext>
            </c:extLst>
          </c:dPt>
          <c:dPt>
            <c:idx val="22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FCD3-48EB-BA0D-08D1BAD8281A}"/>
              </c:ext>
            </c:extLst>
          </c:dPt>
          <c:dPt>
            <c:idx val="23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FCD3-48EB-BA0D-08D1BAD8281A}"/>
              </c:ext>
            </c:extLst>
          </c:dPt>
          <c:dPt>
            <c:idx val="24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FCD3-48EB-BA0D-08D1BAD8281A}"/>
              </c:ext>
            </c:extLst>
          </c:dPt>
          <c:dPt>
            <c:idx val="25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FCD3-48EB-BA0D-08D1BAD8281A}"/>
              </c:ext>
            </c:extLst>
          </c:dPt>
          <c:dPt>
            <c:idx val="26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FCD3-48EB-BA0D-08D1BAD8281A}"/>
              </c:ext>
            </c:extLst>
          </c:dPt>
          <c:dPt>
            <c:idx val="27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FCD3-48EB-BA0D-08D1BAD8281A}"/>
              </c:ext>
            </c:extLst>
          </c:dPt>
          <c:dPt>
            <c:idx val="28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FCD3-48EB-BA0D-08D1BAD8281A}"/>
              </c:ext>
            </c:extLst>
          </c:dPt>
          <c:dPt>
            <c:idx val="29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FCD3-48EB-BA0D-08D1BAD8281A}"/>
              </c:ext>
            </c:extLst>
          </c:dPt>
          <c:dPt>
            <c:idx val="30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FCD3-48EB-BA0D-08D1BAD8281A}"/>
              </c:ext>
            </c:extLst>
          </c:dPt>
          <c:dPt>
            <c:idx val="31"/>
            <c:invertIfNegative val="0"/>
            <c:bubble3D val="0"/>
            <c:spPr>
              <a:solidFill>
                <a:srgbClr val="051D4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FCD3-48EB-BA0D-08D1BAD8281A}"/>
              </c:ext>
            </c:extLst>
          </c:dPt>
          <c:dPt>
            <c:idx val="32"/>
            <c:invertIfNegative val="0"/>
            <c:bubble3D val="0"/>
            <c:spPr>
              <a:solidFill>
                <a:srgbClr val="051D4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FCD3-48EB-BA0D-08D1BAD8281A}"/>
              </c:ext>
            </c:extLst>
          </c:dPt>
          <c:dPt>
            <c:idx val="33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FCD3-48EB-BA0D-08D1BAD8281A}"/>
              </c:ext>
            </c:extLst>
          </c:dPt>
          <c:dPt>
            <c:idx val="34"/>
            <c:invertIfNegative val="0"/>
            <c:bubble3D val="0"/>
            <c:spPr>
              <a:solidFill>
                <a:srgbClr val="051D4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FCD3-48EB-BA0D-08D1BAD8281A}"/>
              </c:ext>
            </c:extLst>
          </c:dPt>
          <c:dPt>
            <c:idx val="35"/>
            <c:invertIfNegative val="0"/>
            <c:bubble3D val="0"/>
            <c:spPr>
              <a:solidFill>
                <a:srgbClr val="051D4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FCD3-48EB-BA0D-08D1BAD8281A}"/>
              </c:ext>
            </c:extLst>
          </c:dPt>
          <c:dPt>
            <c:idx val="36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FCD3-48EB-BA0D-08D1BAD8281A}"/>
              </c:ext>
            </c:extLst>
          </c:dPt>
          <c:dPt>
            <c:idx val="37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FCD3-48EB-BA0D-08D1BAD8281A}"/>
              </c:ext>
            </c:extLst>
          </c:dPt>
          <c:dPt>
            <c:idx val="38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FCD3-48EB-BA0D-08D1BAD8281A}"/>
              </c:ext>
            </c:extLst>
          </c:dPt>
          <c:dPt>
            <c:idx val="39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FCD3-48EB-BA0D-08D1BAD8281A}"/>
              </c:ext>
            </c:extLst>
          </c:dPt>
          <c:dPt>
            <c:idx val="40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FCD3-48EB-BA0D-08D1BAD8281A}"/>
              </c:ext>
            </c:extLst>
          </c:dPt>
          <c:dPt>
            <c:idx val="4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FCD3-48EB-BA0D-08D1BAD8281A}"/>
              </c:ext>
            </c:extLst>
          </c:dPt>
          <c:dPt>
            <c:idx val="42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FCD3-48EB-BA0D-08D1BAD8281A}"/>
              </c:ext>
            </c:extLst>
          </c:dPt>
          <c:dPt>
            <c:idx val="43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FCD3-48EB-BA0D-08D1BAD8281A}"/>
              </c:ext>
            </c:extLst>
          </c:dPt>
          <c:dPt>
            <c:idx val="44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FCD3-48EB-BA0D-08D1BAD8281A}"/>
              </c:ext>
            </c:extLst>
          </c:dPt>
          <c:dPt>
            <c:idx val="45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FCD3-48EB-BA0D-08D1BAD8281A}"/>
              </c:ext>
            </c:extLst>
          </c:dPt>
          <c:dPt>
            <c:idx val="46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FCD3-48EB-BA0D-08D1BAD8281A}"/>
              </c:ext>
            </c:extLst>
          </c:dPt>
          <c:dPt>
            <c:idx val="47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FCD3-48EB-BA0D-08D1BAD8281A}"/>
              </c:ext>
            </c:extLst>
          </c:dPt>
          <c:dPt>
            <c:idx val="48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FCD3-48EB-BA0D-08D1BAD8281A}"/>
              </c:ext>
            </c:extLst>
          </c:dPt>
          <c:dPt>
            <c:idx val="49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FCD3-48EB-BA0D-08D1BAD8281A}"/>
              </c:ext>
            </c:extLst>
          </c:dPt>
          <c:dPt>
            <c:idx val="50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FCD3-48EB-BA0D-08D1BAD8281A}"/>
              </c:ext>
            </c:extLst>
          </c:dPt>
          <c:dPt>
            <c:idx val="51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FCD3-48EB-BA0D-08D1BAD8281A}"/>
              </c:ext>
            </c:extLst>
          </c:dPt>
          <c:dPt>
            <c:idx val="52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FCD3-48EB-BA0D-08D1BAD8281A}"/>
              </c:ext>
            </c:extLst>
          </c:dPt>
          <c:dPt>
            <c:idx val="53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FCD3-48EB-BA0D-08D1BAD8281A}"/>
              </c:ext>
            </c:extLst>
          </c:dPt>
          <c:dPt>
            <c:idx val="54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FCD3-48EB-BA0D-08D1BAD8281A}"/>
              </c:ext>
            </c:extLst>
          </c:dPt>
          <c:dPt>
            <c:idx val="55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FCD3-48EB-BA0D-08D1BAD8281A}"/>
              </c:ext>
            </c:extLst>
          </c:dPt>
          <c:dPt>
            <c:idx val="56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FCD3-48EB-BA0D-08D1BAD8281A}"/>
              </c:ext>
            </c:extLst>
          </c:dPt>
          <c:dPt>
            <c:idx val="57"/>
            <c:invertIfNegative val="0"/>
            <c:bubble3D val="0"/>
            <c:spPr>
              <a:solidFill>
                <a:srgbClr val="051D4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FCD3-48EB-BA0D-08D1BAD8281A}"/>
              </c:ext>
            </c:extLst>
          </c:dPt>
          <c:dPt>
            <c:idx val="58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FCD3-48EB-BA0D-08D1BAD8281A}"/>
              </c:ext>
            </c:extLst>
          </c:dPt>
          <c:dPt>
            <c:idx val="59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FCD3-48EB-BA0D-08D1BAD8281A}"/>
              </c:ext>
            </c:extLst>
          </c:dPt>
          <c:dPt>
            <c:idx val="60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FCD3-48EB-BA0D-08D1BAD8281A}"/>
              </c:ext>
            </c:extLst>
          </c:dPt>
          <c:dPt>
            <c:idx val="61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FCD3-48EB-BA0D-08D1BAD8281A}"/>
              </c:ext>
            </c:extLst>
          </c:dPt>
          <c:dPt>
            <c:idx val="62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FCD3-48EB-BA0D-08D1BAD8281A}"/>
              </c:ext>
            </c:extLst>
          </c:dPt>
          <c:dPt>
            <c:idx val="63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FCD3-48EB-BA0D-08D1BAD8281A}"/>
              </c:ext>
            </c:extLst>
          </c:dPt>
          <c:dPt>
            <c:idx val="64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FCD3-48EB-BA0D-08D1BAD8281A}"/>
              </c:ext>
            </c:extLst>
          </c:dPt>
          <c:dPt>
            <c:idx val="65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FCD3-48EB-BA0D-08D1BAD8281A}"/>
              </c:ext>
            </c:extLst>
          </c:dPt>
          <c:dPt>
            <c:idx val="66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FCD3-48EB-BA0D-08D1BAD8281A}"/>
              </c:ext>
            </c:extLst>
          </c:dPt>
          <c:dPt>
            <c:idx val="67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5-FCD3-48EB-BA0D-08D1BAD8281A}"/>
              </c:ext>
            </c:extLst>
          </c:dPt>
          <c:dPt>
            <c:idx val="68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7-FCD3-48EB-BA0D-08D1BAD8281A}"/>
              </c:ext>
            </c:extLst>
          </c:dPt>
          <c:dPt>
            <c:idx val="69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9-FCD3-48EB-BA0D-08D1BAD8281A}"/>
              </c:ext>
            </c:extLst>
          </c:dPt>
          <c:dPt>
            <c:idx val="70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B-FCD3-48EB-BA0D-08D1BAD8281A}"/>
              </c:ext>
            </c:extLst>
          </c:dPt>
          <c:dPt>
            <c:idx val="71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D-FCD3-48EB-BA0D-08D1BAD8281A}"/>
              </c:ext>
            </c:extLst>
          </c:dPt>
          <c:dPt>
            <c:idx val="72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F-FCD3-48EB-BA0D-08D1BAD8281A}"/>
              </c:ext>
            </c:extLst>
          </c:dPt>
          <c:dPt>
            <c:idx val="73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1-FCD3-48EB-BA0D-08D1BAD8281A}"/>
              </c:ext>
            </c:extLst>
          </c:dPt>
          <c:dPt>
            <c:idx val="74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3-FCD3-48EB-BA0D-08D1BAD8281A}"/>
              </c:ext>
            </c:extLst>
          </c:dPt>
          <c:dPt>
            <c:idx val="75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5-FCD3-48EB-BA0D-08D1BAD8281A}"/>
              </c:ext>
            </c:extLst>
          </c:dPt>
          <c:dPt>
            <c:idx val="76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7-FCD3-48EB-BA0D-08D1BAD8281A}"/>
              </c:ext>
            </c:extLst>
          </c:dPt>
          <c:dPt>
            <c:idx val="77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9-FCD3-48EB-BA0D-08D1BAD8281A}"/>
              </c:ext>
            </c:extLst>
          </c:dPt>
          <c:dPt>
            <c:idx val="78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B-FCD3-48EB-BA0D-08D1BAD8281A}"/>
              </c:ext>
            </c:extLst>
          </c:dPt>
          <c:dPt>
            <c:idx val="79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D-FCD3-48EB-BA0D-08D1BAD8281A}"/>
              </c:ext>
            </c:extLst>
          </c:dPt>
          <c:dPt>
            <c:idx val="80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F-FCD3-48EB-BA0D-08D1BAD8281A}"/>
              </c:ext>
            </c:extLst>
          </c:dPt>
          <c:dPt>
            <c:idx val="81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1-FCD3-48EB-BA0D-08D1BAD8281A}"/>
              </c:ext>
            </c:extLst>
          </c:dPt>
          <c:dPt>
            <c:idx val="82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3-FCD3-48EB-BA0D-08D1BAD8281A}"/>
              </c:ext>
            </c:extLst>
          </c:dPt>
          <c:dPt>
            <c:idx val="83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FCD3-48EB-BA0D-08D1BAD8281A}"/>
              </c:ext>
            </c:extLst>
          </c:dPt>
          <c:dPt>
            <c:idx val="84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FCD3-48EB-BA0D-08D1BAD8281A}"/>
              </c:ext>
            </c:extLst>
          </c:dPt>
          <c:dPt>
            <c:idx val="85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FCD3-48EB-BA0D-08D1BAD8281A}"/>
              </c:ext>
            </c:extLst>
          </c:dPt>
          <c:dPt>
            <c:idx val="86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FCD3-48EB-BA0D-08D1BAD8281A}"/>
              </c:ext>
            </c:extLst>
          </c:dPt>
          <c:dPt>
            <c:idx val="87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FCD3-48EB-BA0D-08D1BAD8281A}"/>
              </c:ext>
            </c:extLst>
          </c:dPt>
          <c:dPt>
            <c:idx val="88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FCD3-48EB-BA0D-08D1BAD8281A}"/>
              </c:ext>
            </c:extLst>
          </c:dPt>
          <c:dPt>
            <c:idx val="89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FCD3-48EB-BA0D-08D1BAD8281A}"/>
              </c:ext>
            </c:extLst>
          </c:dPt>
          <c:dPt>
            <c:idx val="90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FCD3-48EB-BA0D-08D1BAD8281A}"/>
              </c:ext>
            </c:extLst>
          </c:dPt>
          <c:dPt>
            <c:idx val="9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FCD3-48EB-BA0D-08D1BAD8281A}"/>
              </c:ext>
            </c:extLst>
          </c:dPt>
          <c:dPt>
            <c:idx val="92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FCD3-48EB-BA0D-08D1BAD8281A}"/>
              </c:ext>
            </c:extLst>
          </c:dPt>
          <c:dPt>
            <c:idx val="93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FCD3-48EB-BA0D-08D1BAD8281A}"/>
              </c:ext>
            </c:extLst>
          </c:dPt>
          <c:dPt>
            <c:idx val="94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FCD3-48EB-BA0D-08D1BAD8281A}"/>
              </c:ext>
            </c:extLst>
          </c:dPt>
          <c:dPt>
            <c:idx val="95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FCD3-48EB-BA0D-08D1BAD8281A}"/>
              </c:ext>
            </c:extLst>
          </c:dPt>
          <c:dPt>
            <c:idx val="96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FCD3-48EB-BA0D-08D1BAD8281A}"/>
              </c:ext>
            </c:extLst>
          </c:dPt>
          <c:dPt>
            <c:idx val="97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FCD3-48EB-BA0D-08D1BAD8281A}"/>
              </c:ext>
            </c:extLst>
          </c:dPt>
          <c:dPt>
            <c:idx val="98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FCD3-48EB-BA0D-08D1BAD8281A}"/>
              </c:ext>
            </c:extLst>
          </c:dPt>
          <c:dPt>
            <c:idx val="99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FCD3-48EB-BA0D-08D1BAD8281A}"/>
              </c:ext>
            </c:extLst>
          </c:dPt>
          <c:dPt>
            <c:idx val="100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FCD3-48EB-BA0D-08D1BAD8281A}"/>
              </c:ext>
            </c:extLst>
          </c:dPt>
          <c:dPt>
            <c:idx val="101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FCD3-48EB-BA0D-08D1BAD8281A}"/>
              </c:ext>
            </c:extLst>
          </c:dPt>
          <c:dPt>
            <c:idx val="102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FCD3-48EB-BA0D-08D1BAD8281A}"/>
              </c:ext>
            </c:extLst>
          </c:dPt>
          <c:dPt>
            <c:idx val="103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D-FCD3-48EB-BA0D-08D1BAD8281A}"/>
              </c:ext>
            </c:extLst>
          </c:dPt>
          <c:dPt>
            <c:idx val="104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F-FCD3-48EB-BA0D-08D1BAD8281A}"/>
              </c:ext>
            </c:extLst>
          </c:dPt>
          <c:dPt>
            <c:idx val="105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1-FCD3-48EB-BA0D-08D1BAD8281A}"/>
              </c:ext>
            </c:extLst>
          </c:dPt>
          <c:dPt>
            <c:idx val="106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3-FCD3-48EB-BA0D-08D1BAD8281A}"/>
              </c:ext>
            </c:extLst>
          </c:dPt>
          <c:dPt>
            <c:idx val="107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5-FCD3-48EB-BA0D-08D1BAD8281A}"/>
              </c:ext>
            </c:extLst>
          </c:dPt>
          <c:dPt>
            <c:idx val="108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7-FCD3-48EB-BA0D-08D1BAD8281A}"/>
              </c:ext>
            </c:extLst>
          </c:dPt>
          <c:dPt>
            <c:idx val="109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9-FCD3-48EB-BA0D-08D1BAD8281A}"/>
              </c:ext>
            </c:extLst>
          </c:dPt>
          <c:dPt>
            <c:idx val="110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B-FCD3-48EB-BA0D-08D1BAD8281A}"/>
              </c:ext>
            </c:extLst>
          </c:dPt>
          <c:dPt>
            <c:idx val="111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D-FCD3-48EB-BA0D-08D1BAD8281A}"/>
              </c:ext>
            </c:extLst>
          </c:dPt>
          <c:dPt>
            <c:idx val="112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F-FCD3-48EB-BA0D-08D1BAD8281A}"/>
              </c:ext>
            </c:extLst>
          </c:dPt>
          <c:dPt>
            <c:idx val="113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1-FCD3-48EB-BA0D-08D1BAD8281A}"/>
              </c:ext>
            </c:extLst>
          </c:dPt>
          <c:dPt>
            <c:idx val="114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3-FCD3-48EB-BA0D-08D1BAD8281A}"/>
              </c:ext>
            </c:extLst>
          </c:dPt>
          <c:dPt>
            <c:idx val="115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5-FCD3-48EB-BA0D-08D1BAD8281A}"/>
              </c:ext>
            </c:extLst>
          </c:dPt>
          <c:dPt>
            <c:idx val="116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7-FCD3-48EB-BA0D-08D1BAD8281A}"/>
              </c:ext>
            </c:extLst>
          </c:dPt>
          <c:dPt>
            <c:idx val="117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9-FCD3-48EB-BA0D-08D1BAD8281A}"/>
              </c:ext>
            </c:extLst>
          </c:dPt>
          <c:dPt>
            <c:idx val="118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B-FCD3-48EB-BA0D-08D1BAD8281A}"/>
              </c:ext>
            </c:extLst>
          </c:dPt>
          <c:dPt>
            <c:idx val="119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D-FCD3-48EB-BA0D-08D1BAD8281A}"/>
              </c:ext>
            </c:extLst>
          </c:dPt>
          <c:dPt>
            <c:idx val="120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F-FCD3-48EB-BA0D-08D1BAD8281A}"/>
              </c:ext>
            </c:extLst>
          </c:dPt>
          <c:dPt>
            <c:idx val="121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1-FCD3-48EB-BA0D-08D1BAD8281A}"/>
              </c:ext>
            </c:extLst>
          </c:dPt>
          <c:dPt>
            <c:idx val="122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3-FCD3-48EB-BA0D-08D1BAD8281A}"/>
              </c:ext>
            </c:extLst>
          </c:dPt>
          <c:dPt>
            <c:idx val="123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5-FCD3-48EB-BA0D-08D1BAD8281A}"/>
              </c:ext>
            </c:extLst>
          </c:dPt>
          <c:dPt>
            <c:idx val="124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7-FCD3-48EB-BA0D-08D1BAD8281A}"/>
              </c:ext>
            </c:extLst>
          </c:dPt>
          <c:dPt>
            <c:idx val="125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9-FCD3-48EB-BA0D-08D1BAD8281A}"/>
              </c:ext>
            </c:extLst>
          </c:dPt>
          <c:dPt>
            <c:idx val="126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B-FCD3-48EB-BA0D-08D1BAD8281A}"/>
              </c:ext>
            </c:extLst>
          </c:dPt>
          <c:dPt>
            <c:idx val="127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D-FCD3-48EB-BA0D-08D1BAD8281A}"/>
              </c:ext>
            </c:extLst>
          </c:dPt>
          <c:dPt>
            <c:idx val="128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F-FCD3-48EB-BA0D-08D1BAD8281A}"/>
              </c:ext>
            </c:extLst>
          </c:dPt>
          <c:dPt>
            <c:idx val="129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1-FCD3-48EB-BA0D-08D1BAD8281A}"/>
              </c:ext>
            </c:extLst>
          </c:dPt>
          <c:dPt>
            <c:idx val="130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3-FCD3-48EB-BA0D-08D1BAD8281A}"/>
              </c:ext>
            </c:extLst>
          </c:dPt>
          <c:dPt>
            <c:idx val="131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5-FCD3-48EB-BA0D-08D1BAD8281A}"/>
              </c:ext>
            </c:extLst>
          </c:dPt>
          <c:dPt>
            <c:idx val="132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7-FCD3-48EB-BA0D-08D1BAD8281A}"/>
              </c:ext>
            </c:extLst>
          </c:dPt>
          <c:dPt>
            <c:idx val="133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9-FCD3-48EB-BA0D-08D1BAD8281A}"/>
              </c:ext>
            </c:extLst>
          </c:dPt>
          <c:dPt>
            <c:idx val="134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B-FCD3-48EB-BA0D-08D1BAD8281A}"/>
              </c:ext>
            </c:extLst>
          </c:dPt>
          <c:dPt>
            <c:idx val="135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D-FCD3-48EB-BA0D-08D1BAD8281A}"/>
              </c:ext>
            </c:extLst>
          </c:dPt>
          <c:dPt>
            <c:idx val="136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F-FCD3-48EB-BA0D-08D1BAD8281A}"/>
              </c:ext>
            </c:extLst>
          </c:dPt>
          <c:dPt>
            <c:idx val="137"/>
            <c:invertIfNegative val="0"/>
            <c:bubble3D val="0"/>
            <c:spPr>
              <a:solidFill>
                <a:srgbClr val="00A1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11-FCD3-48EB-BA0D-08D1BAD8281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89DD473-54BC-47AF-84C5-9DAFADE5C73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12-FCD3-48EB-BA0D-08D1BAD828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FF79217-5DC9-4BE3-BC03-DF2DE10F4D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CD3-48EB-BA0D-08D1BAD828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1E7595-AC55-44BF-8F27-4E711979B5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CD3-48EB-BA0D-08D1BAD8281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159C254-5C8F-4AEC-A498-029F7A5D1E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CD3-48EB-BA0D-08D1BAD828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BCF5CA4-8CB0-4E2F-B241-5A6BED0A01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CD3-48EB-BA0D-08D1BAD8281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F01E2D7-9FE3-4086-BF63-FA55870CE9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CD3-48EB-BA0D-08D1BAD8281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56684CA-7C99-4B72-9A17-29C3DB5DD8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CD3-48EB-BA0D-08D1BAD8281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08ABB4F-EEE4-48D2-AF37-904F5E0FC4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FCD3-48EB-BA0D-08D1BAD8281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85FB702-C36B-4333-A335-C6D4FE36B8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CD3-48EB-BA0D-08D1BAD8281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00584EB-EF98-4CB6-AFED-FDA2322D80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CD3-48EB-BA0D-08D1BAD8281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575BD5F-ACEC-46FA-92E5-CF18D1BE81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CD3-48EB-BA0D-08D1BAD8281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5007BD8-DA2B-4160-A64A-8C957C6446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CD3-48EB-BA0D-08D1BAD8281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9474368-1AF3-414B-A320-ECD49CC667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CD3-48EB-BA0D-08D1BAD8281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AC774E1-840C-4105-87E9-A62675DCB7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CD3-48EB-BA0D-08D1BAD8281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0EF11FE-DBFE-4E00-BB9B-109A1E33EC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CD3-48EB-BA0D-08D1BAD8281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8E015C5-1ADD-4E82-9DE8-7F9C502443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FCD3-48EB-BA0D-08D1BAD8281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52BD2B29-362A-46B9-979C-41AD8130A4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FCD3-48EB-BA0D-08D1BAD8281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F6E5BB3A-93E2-4349-A223-3D01D794AB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CD3-48EB-BA0D-08D1BAD8281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C9C86AD1-4EC6-4B5B-B37C-356AACFDEB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FCD3-48EB-BA0D-08D1BAD8281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E73CB23C-7851-431F-A5D1-47A139B49F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FCD3-48EB-BA0D-08D1BAD8281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BC772CAA-6D42-45AC-9906-652A5909EE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FCD3-48EB-BA0D-08D1BAD8281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2774158D-8553-4366-8B34-6045E5FA2C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FCD3-48EB-BA0D-08D1BAD8281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BE3E36CD-1D36-452F-8BC2-18BB73800B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FCD3-48EB-BA0D-08D1BAD8281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E055229-5B0E-4256-A42E-F1BD949E16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FCD3-48EB-BA0D-08D1BAD8281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8E5024F2-E4A5-45A5-8C1B-F2DE35AD75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FCD3-48EB-BA0D-08D1BAD8281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89C690D3-2B60-48E1-AB72-9821D3A44D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FCD3-48EB-BA0D-08D1BAD8281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A15E1FA4-A594-4923-B205-9F8E8085DF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FCD3-48EB-BA0D-08D1BAD8281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E17DC6CA-9B3A-45AC-9674-52F4FDAF33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FCD3-48EB-BA0D-08D1BAD8281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167E0D46-08E8-4D61-BA6B-0DD432EF8F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FCD3-48EB-BA0D-08D1BAD8281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7FC23357-24B8-4C30-9421-BCE7A769B3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FCD3-48EB-BA0D-08D1BAD8281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1C8F568A-7203-4102-A04C-4E0DFE13CF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FCD3-48EB-BA0D-08D1BAD8281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0BA26031-55E3-4A26-9D4A-4F34443A55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FCD3-48EB-BA0D-08D1BAD8281A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CA160F3D-409B-40B3-ABF5-5AE158AFDC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FCD3-48EB-BA0D-08D1BAD8281A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AEBA6106-B2F6-4FE0-9E44-87AFE0B8EC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FCD3-48EB-BA0D-08D1BAD8281A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CA2A42B1-2814-4232-B8B3-A1560F4608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FCD3-48EB-BA0D-08D1BAD8281A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DEF6ACA-AD87-4F72-B105-26BE8801EF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FCD3-48EB-BA0D-08D1BAD8281A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CCBDF9C6-C106-4A2D-9B44-2ABBCE7B41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FCD3-48EB-BA0D-08D1BAD8281A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EA10FDF0-B9E8-4B69-8450-DCCA074C36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FCD3-48EB-BA0D-08D1BAD8281A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4DAF7842-E666-4593-A9BB-53EE743500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FCD3-48EB-BA0D-08D1BAD8281A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4B5185F4-0DD4-43D2-86E8-51D03B097E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D-FCD3-48EB-BA0D-08D1BAD8281A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678C74C6-5C33-4F01-AB25-AC001F6A68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F-FCD3-48EB-BA0D-08D1BAD8281A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E52A8D8D-1A8B-4FB7-A55D-B48CAF93D2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1-FCD3-48EB-BA0D-08D1BAD8281A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5A2DD48C-8F6F-4E52-BEDD-D7DAFBAA20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3-FCD3-48EB-BA0D-08D1BAD8281A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5A70240B-4EC2-4987-9C91-448A329889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FCD3-48EB-BA0D-08D1BAD8281A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48021421-A679-4FA1-BFB6-222F94C3A3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FCD3-48EB-BA0D-08D1BAD8281A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BD1FEAAC-4FDE-40FD-BBEE-E546BBC3BA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9-FCD3-48EB-BA0D-08D1BAD8281A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05572D37-E54E-4A38-AFC3-44DC14DB2E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B-FCD3-48EB-BA0D-08D1BAD8281A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B27F6361-C5AF-4CDC-BCC9-C646C82883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FCD3-48EB-BA0D-08D1BAD8281A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E3AF535A-1E24-43BF-A77F-EB2BCD6684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FCD3-48EB-BA0D-08D1BAD8281A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9003B137-53F7-4902-8936-FD8A38F5A6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FCD3-48EB-BA0D-08D1BAD8281A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3D483B5D-08CB-4F31-AF10-277FFD4847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3-FCD3-48EB-BA0D-08D1BAD8281A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FFE9ACFD-DD41-4B7F-9925-D297DAEAE8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FCD3-48EB-BA0D-08D1BAD8281A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ECA6E536-B7A8-48C4-900A-E5E947A0F7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7-FCD3-48EB-BA0D-08D1BAD8281A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8FD9FDC8-455B-4777-A867-6001297CA0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9-FCD3-48EB-BA0D-08D1BAD8281A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A4ED6380-8D51-4960-AC30-AB5E52AB27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B-FCD3-48EB-BA0D-08D1BAD8281A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3198507A-0313-47A5-A802-4DA89BDD0A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FCD3-48EB-BA0D-08D1BAD8281A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0037DF75-12BD-473F-AC01-5FDBA18544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F-FCD3-48EB-BA0D-08D1BAD8281A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2F2ADCF8-300B-4640-887F-7A17911733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FCD3-48EB-BA0D-08D1BAD8281A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BD19BF1C-6DC5-4E4D-832F-25F4913C48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3-FCD3-48EB-BA0D-08D1BAD8281A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4A58E217-8E99-46D8-AFAE-C604693E01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FCD3-48EB-BA0D-08D1BAD8281A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09EC8474-1683-4E41-B8D3-061370614E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FCD3-48EB-BA0D-08D1BAD8281A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DD8685B1-EA6D-43B7-9D0E-430D18A628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9-FCD3-48EB-BA0D-08D1BAD8281A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5A01DC0D-196D-4A6D-B34C-48D3A8828D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B-FCD3-48EB-BA0D-08D1BAD8281A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6B289516-C61E-4167-8FBE-9E9E6DB012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D-FCD3-48EB-BA0D-08D1BAD8281A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10825C64-E648-480E-8393-BE97B0E44C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F-FCD3-48EB-BA0D-08D1BAD8281A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E20A05A2-6D2D-4387-87F2-7D131D66AC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1-FCD3-48EB-BA0D-08D1BAD8281A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887A91CB-6D08-47F2-8245-087E9A365B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3-FCD3-48EB-BA0D-08D1BAD8281A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CDC6587C-0287-4656-BE3E-B8C459BC4C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5-FCD3-48EB-BA0D-08D1BAD8281A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5D8B4AA8-08CA-4111-B1C1-79C726B888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7-FCD3-48EB-BA0D-08D1BAD8281A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fld id="{2E19DDC5-83C5-4549-995A-E207922642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9-FCD3-48EB-BA0D-08D1BAD8281A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C037C8A5-F981-4311-B3C2-28F6A9325E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8B-FCD3-48EB-BA0D-08D1BAD8281A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30C4B050-696F-4B5A-8D8E-6AFAB5867A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D-FCD3-48EB-BA0D-08D1BAD8281A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fld id="{827BDC6D-0044-4660-9A47-E02635D630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F-FCD3-48EB-BA0D-08D1BAD8281A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65A2C065-C7AE-45B9-A796-160FE39F35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1-FCD3-48EB-BA0D-08D1BAD8281A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5051392F-E879-4F61-8F64-A3025E6CC3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3-FCD3-48EB-BA0D-08D1BAD8281A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D0D325B0-FD8C-4846-8D22-275B24DA4C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5-FCD3-48EB-BA0D-08D1BAD8281A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fld id="{617CDCE9-5338-463B-BDA9-E2959290D0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7-FCD3-48EB-BA0D-08D1BAD8281A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fld id="{C150A2E4-7D5E-48D4-90D5-15E574E03E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9-FCD3-48EB-BA0D-08D1BAD8281A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fld id="{AD2BB790-1D9B-4CB4-A991-E0F0A87678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B-FCD3-48EB-BA0D-08D1BAD8281A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fld id="{20E82574-E6EB-42DA-892C-CA8C2E2417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D-FCD3-48EB-BA0D-08D1BAD8281A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fld id="{3BDBC13C-608B-4CE2-BA05-E2F34B5993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9F-FCD3-48EB-BA0D-08D1BAD8281A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fld id="{7BF0BD60-F0BD-498D-93AE-55512EC933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1-FCD3-48EB-BA0D-08D1BAD8281A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fld id="{36074113-C6DD-4D42-BA25-C21C44AAF6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A3-FCD3-48EB-BA0D-08D1BAD8281A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fld id="{35EA8F95-810D-4CF2-9E5B-B018366000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5-FCD3-48EB-BA0D-08D1BAD8281A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fld id="{9D0E9228-6BA8-4CD3-86B2-E8411188D2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7-FCD3-48EB-BA0D-08D1BAD8281A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D6B69A51-3D2B-45B1-917C-03C83D2643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9-FCD3-48EB-BA0D-08D1BAD8281A}"/>
                </c:ext>
              </c:extLst>
            </c:dLbl>
            <c:dLbl>
              <c:idx val="86"/>
              <c:tx>
                <c:rich>
                  <a:bodyPr/>
                  <a:lstStyle/>
                  <a:p>
                    <a:fld id="{C7ACCAED-ADDB-41F9-BF72-42F755F3B0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B-FCD3-48EB-BA0D-08D1BAD8281A}"/>
                </c:ext>
              </c:extLst>
            </c:dLbl>
            <c:dLbl>
              <c:idx val="87"/>
              <c:tx>
                <c:rich>
                  <a:bodyPr/>
                  <a:lstStyle/>
                  <a:p>
                    <a:fld id="{A2051DFE-2768-4124-9719-4D5DC0F7FA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D-FCD3-48EB-BA0D-08D1BAD8281A}"/>
                </c:ext>
              </c:extLst>
            </c:dLbl>
            <c:dLbl>
              <c:idx val="88"/>
              <c:tx>
                <c:rich>
                  <a:bodyPr/>
                  <a:lstStyle/>
                  <a:p>
                    <a:fld id="{E3E83E2D-CAC0-42FF-B60F-1131219E68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AF-FCD3-48EB-BA0D-08D1BAD8281A}"/>
                </c:ext>
              </c:extLst>
            </c:dLbl>
            <c:dLbl>
              <c:idx val="89"/>
              <c:tx>
                <c:rich>
                  <a:bodyPr/>
                  <a:lstStyle/>
                  <a:p>
                    <a:fld id="{84923F39-8825-4C09-951D-03B4F31594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1-FCD3-48EB-BA0D-08D1BAD8281A}"/>
                </c:ext>
              </c:extLst>
            </c:dLbl>
            <c:dLbl>
              <c:idx val="90"/>
              <c:tx>
                <c:rich>
                  <a:bodyPr/>
                  <a:lstStyle/>
                  <a:p>
                    <a:fld id="{91444ECF-30E2-4912-BCDC-BEE44D04A4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3-FCD3-48EB-BA0D-08D1BAD8281A}"/>
                </c:ext>
              </c:extLst>
            </c:dLbl>
            <c:dLbl>
              <c:idx val="91"/>
              <c:tx>
                <c:rich>
                  <a:bodyPr/>
                  <a:lstStyle/>
                  <a:p>
                    <a:fld id="{157A95E1-DDB4-423B-AF89-7583A264E9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5-FCD3-48EB-BA0D-08D1BAD8281A}"/>
                </c:ext>
              </c:extLst>
            </c:dLbl>
            <c:dLbl>
              <c:idx val="92"/>
              <c:tx>
                <c:rich>
                  <a:bodyPr/>
                  <a:lstStyle/>
                  <a:p>
                    <a:fld id="{E16E3B0C-878B-4C05-9EC2-6E904971E7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7-FCD3-48EB-BA0D-08D1BAD8281A}"/>
                </c:ext>
              </c:extLst>
            </c:dLbl>
            <c:dLbl>
              <c:idx val="93"/>
              <c:tx>
                <c:rich>
                  <a:bodyPr/>
                  <a:lstStyle/>
                  <a:p>
                    <a:fld id="{ED17DD31-2DFD-4301-A75A-C9CBFDCF8D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9-FCD3-48EB-BA0D-08D1BAD8281A}"/>
                </c:ext>
              </c:extLst>
            </c:dLbl>
            <c:dLbl>
              <c:idx val="94"/>
              <c:tx>
                <c:rich>
                  <a:bodyPr/>
                  <a:lstStyle/>
                  <a:p>
                    <a:fld id="{7E9E22D3-6600-4424-B2C7-D1AA48EF43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BB-FCD3-48EB-BA0D-08D1BAD8281A}"/>
                </c:ext>
              </c:extLst>
            </c:dLbl>
            <c:dLbl>
              <c:idx val="95"/>
              <c:tx>
                <c:rich>
                  <a:bodyPr/>
                  <a:lstStyle/>
                  <a:p>
                    <a:fld id="{33D06670-E13B-459E-A503-8D5AE2D31D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D-FCD3-48EB-BA0D-08D1BAD8281A}"/>
                </c:ext>
              </c:extLst>
            </c:dLbl>
            <c:dLbl>
              <c:idx val="96"/>
              <c:tx>
                <c:rich>
                  <a:bodyPr/>
                  <a:lstStyle/>
                  <a:p>
                    <a:fld id="{D82F6227-BABB-44B8-A4AA-0694B09227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BF-FCD3-48EB-BA0D-08D1BAD8281A}"/>
                </c:ext>
              </c:extLst>
            </c:dLbl>
            <c:dLbl>
              <c:idx val="97"/>
              <c:tx>
                <c:rich>
                  <a:bodyPr/>
                  <a:lstStyle/>
                  <a:p>
                    <a:fld id="{FF295ABD-2988-4963-8B1D-B5BD277D0C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1-FCD3-48EB-BA0D-08D1BAD8281A}"/>
                </c:ext>
              </c:extLst>
            </c:dLbl>
            <c:dLbl>
              <c:idx val="98"/>
              <c:tx>
                <c:rich>
                  <a:bodyPr/>
                  <a:lstStyle/>
                  <a:p>
                    <a:fld id="{6F3A2070-CC50-48C7-B956-EFF25F6CB1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3-FCD3-48EB-BA0D-08D1BAD8281A}"/>
                </c:ext>
              </c:extLst>
            </c:dLbl>
            <c:dLbl>
              <c:idx val="99"/>
              <c:tx>
                <c:rich>
                  <a:bodyPr/>
                  <a:lstStyle/>
                  <a:p>
                    <a:fld id="{FA99A286-982C-4486-AE2E-84D685B42E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5-FCD3-48EB-BA0D-08D1BAD8281A}"/>
                </c:ext>
              </c:extLst>
            </c:dLbl>
            <c:dLbl>
              <c:idx val="100"/>
              <c:tx>
                <c:rich>
                  <a:bodyPr/>
                  <a:lstStyle/>
                  <a:p>
                    <a:fld id="{C45F71B3-354D-4F84-BA31-C6C4760C1A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C7-FCD3-48EB-BA0D-08D1BAD8281A}"/>
                </c:ext>
              </c:extLst>
            </c:dLbl>
            <c:dLbl>
              <c:idx val="101"/>
              <c:tx>
                <c:rich>
                  <a:bodyPr/>
                  <a:lstStyle/>
                  <a:p>
                    <a:fld id="{44C4FA42-07A3-428B-9A79-C572877389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9-FCD3-48EB-BA0D-08D1BAD8281A}"/>
                </c:ext>
              </c:extLst>
            </c:dLbl>
            <c:dLbl>
              <c:idx val="102"/>
              <c:tx>
                <c:rich>
                  <a:bodyPr/>
                  <a:lstStyle/>
                  <a:p>
                    <a:fld id="{7F5BC76D-C250-4DA3-8614-8E95AC2F2C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B-FCD3-48EB-BA0D-08D1BAD8281A}"/>
                </c:ext>
              </c:extLst>
            </c:dLbl>
            <c:dLbl>
              <c:idx val="103"/>
              <c:tx>
                <c:rich>
                  <a:bodyPr/>
                  <a:lstStyle/>
                  <a:p>
                    <a:fld id="{563D02AB-ED0F-4BA6-8E99-25C7359057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D-FCD3-48EB-BA0D-08D1BAD8281A}"/>
                </c:ext>
              </c:extLst>
            </c:dLbl>
            <c:dLbl>
              <c:idx val="104"/>
              <c:tx>
                <c:rich>
                  <a:bodyPr/>
                  <a:lstStyle/>
                  <a:p>
                    <a:fld id="{C4ED8C5A-6A6A-4DF7-8751-A07192EEC3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CF-FCD3-48EB-BA0D-08D1BAD8281A}"/>
                </c:ext>
              </c:extLst>
            </c:dLbl>
            <c:dLbl>
              <c:idx val="105"/>
              <c:tx>
                <c:rich>
                  <a:bodyPr/>
                  <a:lstStyle/>
                  <a:p>
                    <a:fld id="{A0798CF4-0079-4908-BC12-FC2E27600A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1-FCD3-48EB-BA0D-08D1BAD8281A}"/>
                </c:ext>
              </c:extLst>
            </c:dLbl>
            <c:dLbl>
              <c:idx val="106"/>
              <c:tx>
                <c:rich>
                  <a:bodyPr/>
                  <a:lstStyle/>
                  <a:p>
                    <a:fld id="{CD076586-D79B-4290-BF49-D2096BEE43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3-FCD3-48EB-BA0D-08D1BAD8281A}"/>
                </c:ext>
              </c:extLst>
            </c:dLbl>
            <c:dLbl>
              <c:idx val="107"/>
              <c:tx>
                <c:rich>
                  <a:bodyPr/>
                  <a:lstStyle/>
                  <a:p>
                    <a:fld id="{64B90896-D256-46E9-93C4-B184F8D7AD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5-FCD3-48EB-BA0D-08D1BAD8281A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fld id="{1BF5A087-94D2-49C8-964A-B3D67E8B8C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7-FCD3-48EB-BA0D-08D1BAD8281A}"/>
                </c:ext>
              </c:extLst>
            </c:dLbl>
            <c:dLbl>
              <c:idx val="109"/>
              <c:tx>
                <c:rich>
                  <a:bodyPr/>
                  <a:lstStyle/>
                  <a:p>
                    <a:fld id="{0AACF8AA-DCC8-4F54-A9F0-852D6AE88B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D9-FCD3-48EB-BA0D-08D1BAD8281A}"/>
                </c:ext>
              </c:extLst>
            </c:dLbl>
            <c:dLbl>
              <c:idx val="110"/>
              <c:tx>
                <c:rich>
                  <a:bodyPr/>
                  <a:lstStyle/>
                  <a:p>
                    <a:fld id="{B4F842BE-C968-4784-A58E-91244EA5DE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B-FCD3-48EB-BA0D-08D1BAD8281A}"/>
                </c:ext>
              </c:extLst>
            </c:dLbl>
            <c:dLbl>
              <c:idx val="111"/>
              <c:tx>
                <c:rich>
                  <a:bodyPr/>
                  <a:lstStyle/>
                  <a:p>
                    <a:fld id="{A939D5FE-9BFA-4FE1-84A6-0C484403A8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D-FCD3-48EB-BA0D-08D1BAD8281A}"/>
                </c:ext>
              </c:extLst>
            </c:dLbl>
            <c:dLbl>
              <c:idx val="112"/>
              <c:tx>
                <c:rich>
                  <a:bodyPr/>
                  <a:lstStyle/>
                  <a:p>
                    <a:fld id="{CACE1D8A-045F-417E-8776-06BB97CE19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DF-FCD3-48EB-BA0D-08D1BAD8281A}"/>
                </c:ext>
              </c:extLst>
            </c:dLbl>
            <c:dLbl>
              <c:idx val="113"/>
              <c:tx>
                <c:rich>
                  <a:bodyPr/>
                  <a:lstStyle/>
                  <a:p>
                    <a:fld id="{7670B8DD-1210-4C78-96EB-2C7AEA33B8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1-FCD3-48EB-BA0D-08D1BAD8281A}"/>
                </c:ext>
              </c:extLst>
            </c:dLbl>
            <c:dLbl>
              <c:idx val="114"/>
              <c:tx>
                <c:rich>
                  <a:bodyPr/>
                  <a:lstStyle/>
                  <a:p>
                    <a:fld id="{43DF30B4-808E-4F36-8184-C22CEC6664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3-FCD3-48EB-BA0D-08D1BAD8281A}"/>
                </c:ext>
              </c:extLst>
            </c:dLbl>
            <c:dLbl>
              <c:idx val="115"/>
              <c:tx>
                <c:rich>
                  <a:bodyPr/>
                  <a:lstStyle/>
                  <a:p>
                    <a:fld id="{296CE2E2-EE07-47BF-8DD8-4439D6C181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5-FCD3-48EB-BA0D-08D1BAD8281A}"/>
                </c:ext>
              </c:extLst>
            </c:dLbl>
            <c:dLbl>
              <c:idx val="116"/>
              <c:tx>
                <c:rich>
                  <a:bodyPr/>
                  <a:lstStyle/>
                  <a:p>
                    <a:fld id="{FC998EA1-362B-4D08-ADE1-DE9CA0E785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E7-FCD3-48EB-BA0D-08D1BAD8281A}"/>
                </c:ext>
              </c:extLst>
            </c:dLbl>
            <c:dLbl>
              <c:idx val="117"/>
              <c:tx>
                <c:rich>
                  <a:bodyPr/>
                  <a:lstStyle/>
                  <a:p>
                    <a:fld id="{40A785B7-F28A-45CC-80C7-729DEE933E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9-FCD3-48EB-BA0D-08D1BAD8281A}"/>
                </c:ext>
              </c:extLst>
            </c:dLbl>
            <c:dLbl>
              <c:idx val="118"/>
              <c:tx>
                <c:rich>
                  <a:bodyPr/>
                  <a:lstStyle/>
                  <a:p>
                    <a:fld id="{18C8CFC3-51A0-44FE-B234-E964B48190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B-FCD3-48EB-BA0D-08D1BAD8281A}"/>
                </c:ext>
              </c:extLst>
            </c:dLbl>
            <c:dLbl>
              <c:idx val="119"/>
              <c:tx>
                <c:rich>
                  <a:bodyPr/>
                  <a:lstStyle/>
                  <a:p>
                    <a:fld id="{F7492690-CAB4-477E-9DD3-948007A081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D-FCD3-48EB-BA0D-08D1BAD8281A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2D08D73E-E391-4A4B-B88A-0294604F75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EF-FCD3-48EB-BA0D-08D1BAD8281A}"/>
                </c:ext>
              </c:extLst>
            </c:dLbl>
            <c:dLbl>
              <c:idx val="121"/>
              <c:tx>
                <c:rich>
                  <a:bodyPr/>
                  <a:lstStyle/>
                  <a:p>
                    <a:fld id="{746C6597-ADB4-42C6-860B-5A7F7CAE4F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1-FCD3-48EB-BA0D-08D1BAD8281A}"/>
                </c:ext>
              </c:extLst>
            </c:dLbl>
            <c:dLbl>
              <c:idx val="122"/>
              <c:tx>
                <c:rich>
                  <a:bodyPr/>
                  <a:lstStyle/>
                  <a:p>
                    <a:fld id="{5F4222CD-0A10-4A7A-9F8C-0AC4007EDF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3-FCD3-48EB-BA0D-08D1BAD8281A}"/>
                </c:ext>
              </c:extLst>
            </c:dLbl>
            <c:dLbl>
              <c:idx val="123"/>
              <c:tx>
                <c:rich>
                  <a:bodyPr/>
                  <a:lstStyle/>
                  <a:p>
                    <a:fld id="{7AF5C32B-C6AE-4784-A64F-A5CF30F99A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5-FCD3-48EB-BA0D-08D1BAD8281A}"/>
                </c:ext>
              </c:extLst>
            </c:dLbl>
            <c:dLbl>
              <c:idx val="124"/>
              <c:tx>
                <c:rich>
                  <a:bodyPr/>
                  <a:lstStyle/>
                  <a:p>
                    <a:fld id="{C821B162-02F5-4CA7-A25C-D5EC892730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7-FCD3-48EB-BA0D-08D1BAD8281A}"/>
                </c:ext>
              </c:extLst>
            </c:dLbl>
            <c:dLbl>
              <c:idx val="125"/>
              <c:tx>
                <c:rich>
                  <a:bodyPr/>
                  <a:lstStyle/>
                  <a:p>
                    <a:fld id="{2AAD49DA-6DBE-4D74-B6D5-211F994097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9-FCD3-48EB-BA0D-08D1BAD8281A}"/>
                </c:ext>
              </c:extLst>
            </c:dLbl>
            <c:dLbl>
              <c:idx val="126"/>
              <c:tx>
                <c:rich>
                  <a:bodyPr/>
                  <a:lstStyle/>
                  <a:p>
                    <a:fld id="{48811AF3-6F0D-4475-9D1E-691D246C35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FB-FCD3-48EB-BA0D-08D1BAD8281A}"/>
                </c:ext>
              </c:extLst>
            </c:dLbl>
            <c:dLbl>
              <c:idx val="127"/>
              <c:tx>
                <c:rich>
                  <a:bodyPr/>
                  <a:lstStyle/>
                  <a:p>
                    <a:fld id="{3C739174-4F28-4A76-927D-3FBF573A9A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D-FCD3-48EB-BA0D-08D1BAD8281A}"/>
                </c:ext>
              </c:extLst>
            </c:dLbl>
            <c:dLbl>
              <c:idx val="128"/>
              <c:tx>
                <c:rich>
                  <a:bodyPr/>
                  <a:lstStyle/>
                  <a:p>
                    <a:fld id="{070FD981-1698-4827-A34A-9A4FC8F3AD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FF-FCD3-48EB-BA0D-08D1BAD8281A}"/>
                </c:ext>
              </c:extLst>
            </c:dLbl>
            <c:dLbl>
              <c:idx val="129"/>
              <c:tx>
                <c:rich>
                  <a:bodyPr/>
                  <a:lstStyle/>
                  <a:p>
                    <a:fld id="{C71EB0F4-FFEC-4E81-8F09-903876D7AD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1-FCD3-48EB-BA0D-08D1BAD8281A}"/>
                </c:ext>
              </c:extLst>
            </c:dLbl>
            <c:dLbl>
              <c:idx val="130"/>
              <c:tx>
                <c:rich>
                  <a:bodyPr/>
                  <a:lstStyle/>
                  <a:p>
                    <a:fld id="{1BC4E050-DF8E-4CC4-AF81-8966FC4FDA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3-FCD3-48EB-BA0D-08D1BAD8281A}"/>
                </c:ext>
              </c:extLst>
            </c:dLbl>
            <c:dLbl>
              <c:idx val="131"/>
              <c:tx>
                <c:rich>
                  <a:bodyPr/>
                  <a:lstStyle/>
                  <a:p>
                    <a:fld id="{C07E4497-031E-4BC9-ACA9-C5E53FE891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5-FCD3-48EB-BA0D-08D1BAD8281A}"/>
                </c:ext>
              </c:extLst>
            </c:dLbl>
            <c:dLbl>
              <c:idx val="132"/>
              <c:tx>
                <c:rich>
                  <a:bodyPr/>
                  <a:lstStyle/>
                  <a:p>
                    <a:fld id="{8AA39789-97A1-49E6-AE34-E8C5BC5BE1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7-FCD3-48EB-BA0D-08D1BAD8281A}"/>
                </c:ext>
              </c:extLst>
            </c:dLbl>
            <c:dLbl>
              <c:idx val="133"/>
              <c:tx>
                <c:rich>
                  <a:bodyPr/>
                  <a:lstStyle/>
                  <a:p>
                    <a:fld id="{6449FED6-0963-4E36-B314-9E2AD2518E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9-FCD3-48EB-BA0D-08D1BAD8281A}"/>
                </c:ext>
              </c:extLst>
            </c:dLbl>
            <c:dLbl>
              <c:idx val="134"/>
              <c:tx>
                <c:rich>
                  <a:bodyPr/>
                  <a:lstStyle/>
                  <a:p>
                    <a:fld id="{CC214F8C-091A-41E8-9A65-F37E6A59DE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0B-FCD3-48EB-BA0D-08D1BAD8281A}"/>
                </c:ext>
              </c:extLst>
            </c:dLbl>
            <c:dLbl>
              <c:idx val="135"/>
              <c:tx>
                <c:rich>
                  <a:bodyPr/>
                  <a:lstStyle/>
                  <a:p>
                    <a:fld id="{E0B23D1D-4E4A-4C4D-9E54-99ED041DFB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D-FCD3-48EB-BA0D-08D1BAD8281A}"/>
                </c:ext>
              </c:extLst>
            </c:dLbl>
            <c:dLbl>
              <c:idx val="136"/>
              <c:tx>
                <c:rich>
                  <a:bodyPr/>
                  <a:lstStyle/>
                  <a:p>
                    <a:fld id="{35FA08E2-6EAD-44C2-80C7-EF1970E67D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0F-FCD3-48EB-BA0D-08D1BAD8281A}"/>
                </c:ext>
              </c:extLst>
            </c:dLbl>
            <c:dLbl>
              <c:idx val="137"/>
              <c:tx>
                <c:rich>
                  <a:bodyPr/>
                  <a:lstStyle/>
                  <a:p>
                    <a:fld id="{9E9CEE38-6378-41AC-9408-8E16E70090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111-FCD3-48EB-BA0D-08D1BAD82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LBCL!$B$122:$B$259</c:f>
              <c:strCache>
                <c:ptCount val="138"/>
                <c:pt idx="1">
                  <c:v>2089</c:v>
                </c:pt>
                <c:pt idx="2">
                  <c:v>2029</c:v>
                </c:pt>
                <c:pt idx="3">
                  <c:v>2142</c:v>
                </c:pt>
                <c:pt idx="4">
                  <c:v>2049</c:v>
                </c:pt>
                <c:pt idx="5">
                  <c:v>2066</c:v>
                </c:pt>
                <c:pt idx="6">
                  <c:v>2096</c:v>
                </c:pt>
                <c:pt idx="7">
                  <c:v>2020</c:v>
                </c:pt>
                <c:pt idx="8">
                  <c:v>2151</c:v>
                </c:pt>
                <c:pt idx="9">
                  <c:v>2062</c:v>
                </c:pt>
                <c:pt idx="10">
                  <c:v>2015</c:v>
                </c:pt>
                <c:pt idx="11">
                  <c:v>2041</c:v>
                </c:pt>
                <c:pt idx="12">
                  <c:v>2144</c:v>
                </c:pt>
                <c:pt idx="13">
                  <c:v>2171</c:v>
                </c:pt>
                <c:pt idx="14">
                  <c:v>2092</c:v>
                </c:pt>
                <c:pt idx="15">
                  <c:v>2091</c:v>
                </c:pt>
                <c:pt idx="16">
                  <c:v>2122</c:v>
                </c:pt>
                <c:pt idx="17">
                  <c:v>2189</c:v>
                </c:pt>
                <c:pt idx="18">
                  <c:v>2036</c:v>
                </c:pt>
                <c:pt idx="19">
                  <c:v>2024</c:v>
                </c:pt>
                <c:pt idx="20">
                  <c:v>2232</c:v>
                </c:pt>
                <c:pt idx="21">
                  <c:v>2093</c:v>
                </c:pt>
                <c:pt idx="22">
                  <c:v>2218</c:v>
                </c:pt>
                <c:pt idx="23">
                  <c:v>2124</c:v>
                </c:pt>
                <c:pt idx="24">
                  <c:v>2221</c:v>
                </c:pt>
                <c:pt idx="25">
                  <c:v>2105</c:v>
                </c:pt>
                <c:pt idx="26">
                  <c:v>2120</c:v>
                </c:pt>
                <c:pt idx="27">
                  <c:v>2076</c:v>
                </c:pt>
                <c:pt idx="28">
                  <c:v>2097</c:v>
                </c:pt>
                <c:pt idx="29">
                  <c:v>2202</c:v>
                </c:pt>
                <c:pt idx="30">
                  <c:v>2063</c:v>
                </c:pt>
                <c:pt idx="31">
                  <c:v>2193</c:v>
                </c:pt>
                <c:pt idx="32">
                  <c:v>2194</c:v>
                </c:pt>
                <c:pt idx="33">
                  <c:v>2143</c:v>
                </c:pt>
                <c:pt idx="34">
                  <c:v>2067</c:v>
                </c:pt>
                <c:pt idx="35">
                  <c:v>2059</c:v>
                </c:pt>
                <c:pt idx="36">
                  <c:v>2007</c:v>
                </c:pt>
                <c:pt idx="37">
                  <c:v>2038</c:v>
                </c:pt>
                <c:pt idx="38">
                  <c:v>2018</c:v>
                </c:pt>
                <c:pt idx="39">
                  <c:v>2203</c:v>
                </c:pt>
                <c:pt idx="40">
                  <c:v>2009</c:v>
                </c:pt>
                <c:pt idx="41">
                  <c:v>2163</c:v>
                </c:pt>
                <c:pt idx="42">
                  <c:v>2008</c:v>
                </c:pt>
                <c:pt idx="43">
                  <c:v>2116</c:v>
                </c:pt>
                <c:pt idx="44">
                  <c:v>2117</c:v>
                </c:pt>
                <c:pt idx="45">
                  <c:v>2104</c:v>
                </c:pt>
                <c:pt idx="46">
                  <c:v>2088</c:v>
                </c:pt>
                <c:pt idx="47">
                  <c:v>2083</c:v>
                </c:pt>
                <c:pt idx="48">
                  <c:v>2205</c:v>
                </c:pt>
                <c:pt idx="49">
                  <c:v>2084</c:v>
                </c:pt>
                <c:pt idx="50">
                  <c:v>2190</c:v>
                </c:pt>
                <c:pt idx="51">
                  <c:v>2199</c:v>
                </c:pt>
                <c:pt idx="52">
                  <c:v>2228</c:v>
                </c:pt>
                <c:pt idx="53">
                  <c:v>2028</c:v>
                </c:pt>
                <c:pt idx="54">
                  <c:v>2037</c:v>
                </c:pt>
                <c:pt idx="55">
                  <c:v>2003</c:v>
                </c:pt>
                <c:pt idx="56">
                  <c:v>2112</c:v>
                </c:pt>
                <c:pt idx="57">
                  <c:v>2154</c:v>
                </c:pt>
                <c:pt idx="58">
                  <c:v>2121</c:v>
                </c:pt>
                <c:pt idx="59">
                  <c:v>2231</c:v>
                </c:pt>
                <c:pt idx="60">
                  <c:v>2031</c:v>
                </c:pt>
                <c:pt idx="61">
                  <c:v>2158</c:v>
                </c:pt>
                <c:pt idx="62">
                  <c:v>2102</c:v>
                </c:pt>
                <c:pt idx="63">
                  <c:v>2128</c:v>
                </c:pt>
                <c:pt idx="64">
                  <c:v>2225</c:v>
                </c:pt>
                <c:pt idx="65">
                  <c:v>2026</c:v>
                </c:pt>
                <c:pt idx="66">
                  <c:v>2162</c:v>
                </c:pt>
                <c:pt idx="67">
                  <c:v>2070</c:v>
                </c:pt>
                <c:pt idx="68">
                  <c:v>2023</c:v>
                </c:pt>
                <c:pt idx="69">
                  <c:v>2064</c:v>
                </c:pt>
                <c:pt idx="70">
                  <c:v>2233</c:v>
                </c:pt>
                <c:pt idx="71">
                  <c:v>2126</c:v>
                </c:pt>
                <c:pt idx="72">
                  <c:v>2060</c:v>
                </c:pt>
                <c:pt idx="73">
                  <c:v>2013</c:v>
                </c:pt>
                <c:pt idx="74">
                  <c:v>2043</c:v>
                </c:pt>
                <c:pt idx="75">
                  <c:v>2208</c:v>
                </c:pt>
                <c:pt idx="76">
                  <c:v>2113</c:v>
                </c:pt>
                <c:pt idx="77">
                  <c:v>2216</c:v>
                </c:pt>
                <c:pt idx="78">
                  <c:v>2119</c:v>
                </c:pt>
                <c:pt idx="79">
                  <c:v>2034</c:v>
                </c:pt>
                <c:pt idx="80">
                  <c:v>2200</c:v>
                </c:pt>
                <c:pt idx="81">
                  <c:v>2212</c:v>
                </c:pt>
                <c:pt idx="82">
                  <c:v>2056</c:v>
                </c:pt>
                <c:pt idx="83">
                  <c:v>2222</c:v>
                </c:pt>
                <c:pt idx="84">
                  <c:v>2078</c:v>
                </c:pt>
                <c:pt idx="85">
                  <c:v>2109</c:v>
                </c:pt>
                <c:pt idx="86">
                  <c:v>2139</c:v>
                </c:pt>
                <c:pt idx="87">
                  <c:v>2161</c:v>
                </c:pt>
                <c:pt idx="88">
                  <c:v>2002</c:v>
                </c:pt>
                <c:pt idx="89">
                  <c:v>2164</c:v>
                </c:pt>
                <c:pt idx="90">
                  <c:v>2168</c:v>
                </c:pt>
                <c:pt idx="91">
                  <c:v>2229</c:v>
                </c:pt>
                <c:pt idx="92">
                  <c:v>2198</c:v>
                </c:pt>
                <c:pt idx="93">
                  <c:v>2100</c:v>
                </c:pt>
                <c:pt idx="94">
                  <c:v>2178</c:v>
                </c:pt>
                <c:pt idx="95">
                  <c:v>2074</c:v>
                </c:pt>
                <c:pt idx="96">
                  <c:v>2048</c:v>
                </c:pt>
                <c:pt idx="97">
                  <c:v>2082</c:v>
                </c:pt>
                <c:pt idx="98">
                  <c:v>2107</c:v>
                </c:pt>
                <c:pt idx="99">
                  <c:v>2153</c:v>
                </c:pt>
                <c:pt idx="100">
                  <c:v>2165</c:v>
                </c:pt>
                <c:pt idx="101">
                  <c:v>2004</c:v>
                </c:pt>
                <c:pt idx="102">
                  <c:v>2150</c:v>
                </c:pt>
                <c:pt idx="103">
                  <c:v>2072</c:v>
                </c:pt>
                <c:pt idx="104">
                  <c:v>2069</c:v>
                </c:pt>
                <c:pt idx="105">
                  <c:v>2115</c:v>
                </c:pt>
                <c:pt idx="106">
                  <c:v>2180</c:v>
                </c:pt>
                <c:pt idx="107">
                  <c:v>2019</c:v>
                </c:pt>
                <c:pt idx="108">
                  <c:v>2138</c:v>
                </c:pt>
                <c:pt idx="109">
                  <c:v>2079</c:v>
                </c:pt>
                <c:pt idx="110">
                  <c:v>2207</c:v>
                </c:pt>
                <c:pt idx="111">
                  <c:v>2108</c:v>
                </c:pt>
                <c:pt idx="112">
                  <c:v>2145</c:v>
                </c:pt>
                <c:pt idx="113">
                  <c:v>2040</c:v>
                </c:pt>
                <c:pt idx="114">
                  <c:v>2132</c:v>
                </c:pt>
                <c:pt idx="115">
                  <c:v>2196</c:v>
                </c:pt>
                <c:pt idx="116">
                  <c:v>2141</c:v>
                </c:pt>
                <c:pt idx="117">
                  <c:v>2187</c:v>
                </c:pt>
                <c:pt idx="118">
                  <c:v>2044</c:v>
                </c:pt>
                <c:pt idx="119">
                  <c:v>2111</c:v>
                </c:pt>
                <c:pt idx="120">
                  <c:v>2022</c:v>
                </c:pt>
                <c:pt idx="121">
                  <c:v>2051</c:v>
                </c:pt>
                <c:pt idx="122">
                  <c:v>2186</c:v>
                </c:pt>
                <c:pt idx="123">
                  <c:v>2123</c:v>
                </c:pt>
                <c:pt idx="124">
                  <c:v>2047</c:v>
                </c:pt>
                <c:pt idx="125">
                  <c:v>2090</c:v>
                </c:pt>
                <c:pt idx="126">
                  <c:v>2094</c:v>
                </c:pt>
                <c:pt idx="127">
                  <c:v>2052</c:v>
                </c:pt>
                <c:pt idx="128">
                  <c:v>2033</c:v>
                </c:pt>
                <c:pt idx="129">
                  <c:v>2156</c:v>
                </c:pt>
                <c:pt idx="130">
                  <c:v>2197</c:v>
                </c:pt>
                <c:pt idx="131">
                  <c:v>2011</c:v>
                </c:pt>
                <c:pt idx="132">
                  <c:v>2182</c:v>
                </c:pt>
                <c:pt idx="133">
                  <c:v>2147</c:v>
                </c:pt>
                <c:pt idx="134">
                  <c:v>2191</c:v>
                </c:pt>
                <c:pt idx="135">
                  <c:v>2058</c:v>
                </c:pt>
                <c:pt idx="136">
                  <c:v>2075</c:v>
                </c:pt>
                <c:pt idx="137">
                  <c:v>2010</c:v>
                </c:pt>
              </c:strCache>
            </c:strRef>
          </c:cat>
          <c:val>
            <c:numRef>
              <c:f>LBCL!$J$122:$J$259</c:f>
              <c:numCache>
                <c:formatCode>General</c:formatCode>
                <c:ptCount val="138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98.55</c:v>
                </c:pt>
                <c:pt idx="14">
                  <c:v>88.07</c:v>
                </c:pt>
                <c:pt idx="15">
                  <c:v>84.75</c:v>
                </c:pt>
                <c:pt idx="16">
                  <c:v>67.91</c:v>
                </c:pt>
                <c:pt idx="17">
                  <c:v>64.61</c:v>
                </c:pt>
                <c:pt idx="18">
                  <c:v>64.23</c:v>
                </c:pt>
                <c:pt idx="19">
                  <c:v>62.41</c:v>
                </c:pt>
                <c:pt idx="20">
                  <c:v>59.54</c:v>
                </c:pt>
                <c:pt idx="21">
                  <c:v>58.4</c:v>
                </c:pt>
                <c:pt idx="22">
                  <c:v>57.76</c:v>
                </c:pt>
                <c:pt idx="23">
                  <c:v>57.26</c:v>
                </c:pt>
                <c:pt idx="24">
                  <c:v>57.24</c:v>
                </c:pt>
                <c:pt idx="25">
                  <c:v>54.14</c:v>
                </c:pt>
                <c:pt idx="26">
                  <c:v>48.61</c:v>
                </c:pt>
                <c:pt idx="27">
                  <c:v>48.39</c:v>
                </c:pt>
                <c:pt idx="28">
                  <c:v>30.63</c:v>
                </c:pt>
                <c:pt idx="29">
                  <c:v>29.32</c:v>
                </c:pt>
                <c:pt idx="30">
                  <c:v>26.88</c:v>
                </c:pt>
                <c:pt idx="31">
                  <c:v>21.56</c:v>
                </c:pt>
                <c:pt idx="32">
                  <c:v>20.7</c:v>
                </c:pt>
                <c:pt idx="33">
                  <c:v>20.25</c:v>
                </c:pt>
                <c:pt idx="34">
                  <c:v>13.27</c:v>
                </c:pt>
                <c:pt idx="35">
                  <c:v>0.51</c:v>
                </c:pt>
                <c:pt idx="36">
                  <c:v>-5.68</c:v>
                </c:pt>
                <c:pt idx="37">
                  <c:v>-6.42</c:v>
                </c:pt>
                <c:pt idx="38">
                  <c:v>-9.93</c:v>
                </c:pt>
                <c:pt idx="39">
                  <c:v>-20.350000000000001</c:v>
                </c:pt>
                <c:pt idx="40">
                  <c:v>-22.16</c:v>
                </c:pt>
                <c:pt idx="41">
                  <c:v>-25.02</c:v>
                </c:pt>
                <c:pt idx="42">
                  <c:v>-26.16</c:v>
                </c:pt>
                <c:pt idx="43">
                  <c:v>-29.49</c:v>
                </c:pt>
                <c:pt idx="44">
                  <c:v>-46.62</c:v>
                </c:pt>
                <c:pt idx="45">
                  <c:v>-46.8</c:v>
                </c:pt>
                <c:pt idx="46">
                  <c:v>-47.04</c:v>
                </c:pt>
                <c:pt idx="47">
                  <c:v>-49.21</c:v>
                </c:pt>
                <c:pt idx="48">
                  <c:v>-52.67</c:v>
                </c:pt>
                <c:pt idx="49">
                  <c:v>-52.76</c:v>
                </c:pt>
                <c:pt idx="50">
                  <c:v>-54.19</c:v>
                </c:pt>
                <c:pt idx="51">
                  <c:v>-54.71</c:v>
                </c:pt>
                <c:pt idx="52">
                  <c:v>-55.46</c:v>
                </c:pt>
                <c:pt idx="53">
                  <c:v>-55.5</c:v>
                </c:pt>
                <c:pt idx="54">
                  <c:v>-56.36</c:v>
                </c:pt>
                <c:pt idx="55">
                  <c:v>-56.63</c:v>
                </c:pt>
                <c:pt idx="56">
                  <c:v>-57.08</c:v>
                </c:pt>
                <c:pt idx="57">
                  <c:v>-59.14</c:v>
                </c:pt>
                <c:pt idx="58">
                  <c:v>-59.82</c:v>
                </c:pt>
                <c:pt idx="59">
                  <c:v>-62.87</c:v>
                </c:pt>
                <c:pt idx="60">
                  <c:v>-64.790000000000006</c:v>
                </c:pt>
                <c:pt idx="61">
                  <c:v>-66.55</c:v>
                </c:pt>
                <c:pt idx="62">
                  <c:v>-67.709999999999994</c:v>
                </c:pt>
                <c:pt idx="63">
                  <c:v>-68.67</c:v>
                </c:pt>
                <c:pt idx="64">
                  <c:v>-69.22</c:v>
                </c:pt>
                <c:pt idx="65">
                  <c:v>-69.44</c:v>
                </c:pt>
                <c:pt idx="66">
                  <c:v>-71.040000000000006</c:v>
                </c:pt>
                <c:pt idx="67">
                  <c:v>-71.36</c:v>
                </c:pt>
                <c:pt idx="68">
                  <c:v>-71.86</c:v>
                </c:pt>
                <c:pt idx="69">
                  <c:v>-72.44</c:v>
                </c:pt>
                <c:pt idx="70">
                  <c:v>-73.2</c:v>
                </c:pt>
                <c:pt idx="71">
                  <c:v>-73.34</c:v>
                </c:pt>
                <c:pt idx="72">
                  <c:v>-74.400000000000006</c:v>
                </c:pt>
                <c:pt idx="73">
                  <c:v>-75.599999999999994</c:v>
                </c:pt>
                <c:pt idx="74">
                  <c:v>-76.92</c:v>
                </c:pt>
                <c:pt idx="75">
                  <c:v>-78.28</c:v>
                </c:pt>
                <c:pt idx="76">
                  <c:v>-78.38</c:v>
                </c:pt>
                <c:pt idx="77">
                  <c:v>-80.22</c:v>
                </c:pt>
                <c:pt idx="78">
                  <c:v>-80.599999999999994</c:v>
                </c:pt>
                <c:pt idx="79">
                  <c:v>-82.32</c:v>
                </c:pt>
                <c:pt idx="80">
                  <c:v>-82.34</c:v>
                </c:pt>
                <c:pt idx="81">
                  <c:v>-82.47</c:v>
                </c:pt>
                <c:pt idx="82">
                  <c:v>-85.44</c:v>
                </c:pt>
                <c:pt idx="83">
                  <c:v>-85.7</c:v>
                </c:pt>
                <c:pt idx="84">
                  <c:v>-85.71</c:v>
                </c:pt>
                <c:pt idx="85">
                  <c:v>-85.83</c:v>
                </c:pt>
                <c:pt idx="86">
                  <c:v>-86.13</c:v>
                </c:pt>
                <c:pt idx="87">
                  <c:v>-86.51</c:v>
                </c:pt>
                <c:pt idx="88">
                  <c:v>-87.14</c:v>
                </c:pt>
                <c:pt idx="89">
                  <c:v>-87.72</c:v>
                </c:pt>
                <c:pt idx="90">
                  <c:v>-87.91</c:v>
                </c:pt>
                <c:pt idx="91">
                  <c:v>-88.07</c:v>
                </c:pt>
                <c:pt idx="92">
                  <c:v>-88.2</c:v>
                </c:pt>
                <c:pt idx="93">
                  <c:v>-88.51</c:v>
                </c:pt>
                <c:pt idx="94">
                  <c:v>-88.52</c:v>
                </c:pt>
                <c:pt idx="95">
                  <c:v>-88.8</c:v>
                </c:pt>
                <c:pt idx="96">
                  <c:v>-88.99</c:v>
                </c:pt>
                <c:pt idx="97">
                  <c:v>-89.03</c:v>
                </c:pt>
                <c:pt idx="98">
                  <c:v>-89.12</c:v>
                </c:pt>
                <c:pt idx="99">
                  <c:v>-90.06</c:v>
                </c:pt>
                <c:pt idx="100">
                  <c:v>-90.65</c:v>
                </c:pt>
                <c:pt idx="101">
                  <c:v>-90.88</c:v>
                </c:pt>
                <c:pt idx="102">
                  <c:v>-90.88</c:v>
                </c:pt>
                <c:pt idx="103">
                  <c:v>-91.82</c:v>
                </c:pt>
                <c:pt idx="104">
                  <c:v>-92.1</c:v>
                </c:pt>
                <c:pt idx="105">
                  <c:v>-92.28</c:v>
                </c:pt>
                <c:pt idx="106">
                  <c:v>-92.36</c:v>
                </c:pt>
                <c:pt idx="107">
                  <c:v>-92.38</c:v>
                </c:pt>
                <c:pt idx="108">
                  <c:v>-92.47</c:v>
                </c:pt>
                <c:pt idx="109">
                  <c:v>-93.53</c:v>
                </c:pt>
                <c:pt idx="110">
                  <c:v>-94.06</c:v>
                </c:pt>
                <c:pt idx="111">
                  <c:v>-94.35</c:v>
                </c:pt>
                <c:pt idx="112">
                  <c:v>-94.45</c:v>
                </c:pt>
                <c:pt idx="113">
                  <c:v>-94.68</c:v>
                </c:pt>
                <c:pt idx="114">
                  <c:v>-94.78</c:v>
                </c:pt>
                <c:pt idx="115">
                  <c:v>-94.92</c:v>
                </c:pt>
                <c:pt idx="116">
                  <c:v>-94.98</c:v>
                </c:pt>
                <c:pt idx="117">
                  <c:v>-95.18</c:v>
                </c:pt>
                <c:pt idx="118">
                  <c:v>-95.78</c:v>
                </c:pt>
                <c:pt idx="119">
                  <c:v>-96.09</c:v>
                </c:pt>
                <c:pt idx="120">
                  <c:v>-96.18</c:v>
                </c:pt>
                <c:pt idx="121">
                  <c:v>-96.27</c:v>
                </c:pt>
                <c:pt idx="122">
                  <c:v>-96.41</c:v>
                </c:pt>
                <c:pt idx="123">
                  <c:v>-96.41</c:v>
                </c:pt>
                <c:pt idx="124">
                  <c:v>-96.76</c:v>
                </c:pt>
                <c:pt idx="125">
                  <c:v>-96.92</c:v>
                </c:pt>
                <c:pt idx="126">
                  <c:v>-97.2</c:v>
                </c:pt>
                <c:pt idx="127">
                  <c:v>-97.56</c:v>
                </c:pt>
                <c:pt idx="128">
                  <c:v>-99.13</c:v>
                </c:pt>
                <c:pt idx="129">
                  <c:v>-99.14</c:v>
                </c:pt>
                <c:pt idx="130">
                  <c:v>-99.26</c:v>
                </c:pt>
                <c:pt idx="131">
                  <c:v>-100</c:v>
                </c:pt>
                <c:pt idx="132">
                  <c:v>-100</c:v>
                </c:pt>
                <c:pt idx="133">
                  <c:v>-100</c:v>
                </c:pt>
                <c:pt idx="134">
                  <c:v>-100</c:v>
                </c:pt>
                <c:pt idx="135">
                  <c:v>-100</c:v>
                </c:pt>
                <c:pt idx="136">
                  <c:v>-100</c:v>
                </c:pt>
                <c:pt idx="137">
                  <c:v>-100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LBCL!$H$122:$H$259</c15:f>
                <c15:dlblRangeCache>
                  <c:ptCount val="138"/>
                  <c:pt idx="1">
                    <c:v>*</c:v>
                  </c:pt>
                  <c:pt idx="3">
                    <c:v>*</c:v>
                  </c:pt>
                  <c:pt idx="4">
                    <c:v>*</c:v>
                  </c:pt>
                  <c:pt idx="5">
                    <c:v>*</c:v>
                  </c:pt>
                  <c:pt idx="10">
                    <c:v>*</c:v>
                  </c:pt>
                  <c:pt idx="11">
                    <c:v>*</c:v>
                  </c:pt>
                  <c:pt idx="12">
                    <c:v>*</c:v>
                  </c:pt>
                  <c:pt idx="13">
                    <c:v>*</c:v>
                  </c:pt>
                  <c:pt idx="14">
                    <c:v>*</c:v>
                  </c:pt>
                  <c:pt idx="17">
                    <c:v>*</c:v>
                  </c:pt>
                  <c:pt idx="19">
                    <c:v>*</c:v>
                  </c:pt>
                  <c:pt idx="21">
                    <c:v>*</c:v>
                  </c:pt>
                  <c:pt idx="22">
                    <c:v>*</c:v>
                  </c:pt>
                  <c:pt idx="23">
                    <c:v>*</c:v>
                  </c:pt>
                  <c:pt idx="25">
                    <c:v>*</c:v>
                  </c:pt>
                  <c:pt idx="26">
                    <c:v>*</c:v>
                  </c:pt>
                  <c:pt idx="27">
                    <c:v>*</c:v>
                  </c:pt>
                  <c:pt idx="30">
                    <c:v>*</c:v>
                  </c:pt>
                  <c:pt idx="31">
                    <c:v>*</c:v>
                  </c:pt>
                  <c:pt idx="33">
                    <c:v>*</c:v>
                  </c:pt>
                  <c:pt idx="34">
                    <c:v>*</c:v>
                  </c:pt>
                  <c:pt idx="43">
                    <c:v>*</c:v>
                  </c:pt>
                  <c:pt idx="44">
                    <c:v>*</c:v>
                  </c:pt>
                  <c:pt idx="45">
                    <c:v>*</c:v>
                  </c:pt>
                  <c:pt idx="48">
                    <c:v>*</c:v>
                  </c:pt>
                  <c:pt idx="52">
                    <c:v>*</c:v>
                  </c:pt>
                  <c:pt idx="53">
                    <c:v>*</c:v>
                  </c:pt>
                  <c:pt idx="56">
                    <c:v>*</c:v>
                  </c:pt>
                  <c:pt idx="58">
                    <c:v>*</c:v>
                  </c:pt>
                  <c:pt idx="60">
                    <c:v>*</c:v>
                  </c:pt>
                  <c:pt idx="64">
                    <c:v>*</c:v>
                  </c:pt>
                  <c:pt idx="66">
                    <c:v>*</c:v>
                  </c:pt>
                  <c:pt idx="69">
                    <c:v>*</c:v>
                  </c:pt>
                  <c:pt idx="71">
                    <c:v>*</c:v>
                  </c:pt>
                  <c:pt idx="72">
                    <c:v>*</c:v>
                  </c:pt>
                  <c:pt idx="74">
                    <c:v>*</c:v>
                  </c:pt>
                  <c:pt idx="79">
                    <c:v>*</c:v>
                  </c:pt>
                  <c:pt idx="80">
                    <c:v>*</c:v>
                  </c:pt>
                  <c:pt idx="82">
                    <c:v>*</c:v>
                  </c:pt>
                  <c:pt idx="89">
                    <c:v>*</c:v>
                  </c:pt>
                  <c:pt idx="91">
                    <c:v>*</c:v>
                  </c:pt>
                  <c:pt idx="93">
                    <c:v>*</c:v>
                  </c:pt>
                  <c:pt idx="94">
                    <c:v>*</c:v>
                  </c:pt>
                  <c:pt idx="98">
                    <c:v>*</c:v>
                  </c:pt>
                  <c:pt idx="100">
                    <c:v>*</c:v>
                  </c:pt>
                  <c:pt idx="105">
                    <c:v>*</c:v>
                  </c:pt>
                  <c:pt idx="108">
                    <c:v>*</c:v>
                  </c:pt>
                  <c:pt idx="109">
                    <c:v>*</c:v>
                  </c:pt>
                  <c:pt idx="114">
                    <c:v>*</c:v>
                  </c:pt>
                  <c:pt idx="116">
                    <c:v>*</c:v>
                  </c:pt>
                  <c:pt idx="126">
                    <c:v>*</c:v>
                  </c:pt>
                  <c:pt idx="129">
                    <c:v>*</c:v>
                  </c:pt>
                  <c:pt idx="132">
                    <c:v>*</c:v>
                  </c:pt>
                  <c:pt idx="133">
                    <c:v>*</c:v>
                  </c:pt>
                  <c:pt idx="134">
                    <c:v>*</c:v>
                  </c:pt>
                  <c:pt idx="137">
                    <c:v>*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113-FCD3-48EB-BA0D-08D1BAD82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173649104"/>
        <c:axId val="-173643120"/>
      </c:barChart>
      <c:catAx>
        <c:axId val="-17364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73643120"/>
        <c:crossesAt val="0"/>
        <c:auto val="1"/>
        <c:lblAlgn val="ctr"/>
        <c:lblOffset val="100"/>
        <c:noMultiLvlLbl val="0"/>
      </c:catAx>
      <c:valAx>
        <c:axId val="-173643120"/>
        <c:scaling>
          <c:orientation val="minMax"/>
          <c:max val="100"/>
          <c:min val="-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7364910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A5B3-4A06-9EE9-8F48FFCAF78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A5B3-4A06-9EE9-8F48FFCAF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8266368"/>
        <c:axId val="-128326976"/>
      </c:barChart>
      <c:catAx>
        <c:axId val="-128266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8326976"/>
        <c:crosses val="autoZero"/>
        <c:auto val="1"/>
        <c:lblAlgn val="ctr"/>
        <c:lblOffset val="100"/>
        <c:noMultiLvlLbl val="0"/>
      </c:catAx>
      <c:valAx>
        <c:axId val="-128326976"/>
        <c:scaling>
          <c:orientation val="minMax"/>
          <c:max val="1"/>
        </c:scaling>
        <c:delete val="0"/>
        <c:axPos val="l"/>
        <c:numFmt formatCode="0%;##;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663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A36-4021-8AF4-4B6FC768BEE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A36-4021-8AF4-4B6FC768B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8325888"/>
        <c:axId val="-128324800"/>
      </c:barChart>
      <c:catAx>
        <c:axId val="-128325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8324800"/>
        <c:crosses val="autoZero"/>
        <c:auto val="1"/>
        <c:lblAlgn val="ctr"/>
        <c:lblOffset val="100"/>
        <c:noMultiLvlLbl val="0"/>
      </c:catAx>
      <c:valAx>
        <c:axId val="-128324800"/>
        <c:scaling>
          <c:orientation val="minMax"/>
          <c:max val="1"/>
        </c:scaling>
        <c:delete val="0"/>
        <c:axPos val="l"/>
        <c:numFmt formatCode="0%;##;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325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67D4-4362-91D0-76A36704E232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67D4-4362-91D0-76A36704E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8335136"/>
        <c:axId val="-128320992"/>
      </c:barChart>
      <c:catAx>
        <c:axId val="-128335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8320992"/>
        <c:crosses val="autoZero"/>
        <c:auto val="1"/>
        <c:lblAlgn val="ctr"/>
        <c:lblOffset val="100"/>
        <c:noMultiLvlLbl val="0"/>
      </c:catAx>
      <c:valAx>
        <c:axId val="-128320992"/>
        <c:scaling>
          <c:orientation val="minMax"/>
          <c:max val="1"/>
        </c:scaling>
        <c:delete val="0"/>
        <c:axPos val="l"/>
        <c:numFmt formatCode="0%;##;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3351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5CB8-4226-8F26-DDB33194DF61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CB8-4226-8F26-DDB33194D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8322080"/>
        <c:axId val="-128322624"/>
      </c:barChart>
      <c:catAx>
        <c:axId val="-128322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8322624"/>
        <c:crosses val="autoZero"/>
        <c:auto val="1"/>
        <c:lblAlgn val="ctr"/>
        <c:lblOffset val="100"/>
        <c:noMultiLvlLbl val="0"/>
      </c:catAx>
      <c:valAx>
        <c:axId val="-128322624"/>
        <c:scaling>
          <c:orientation val="minMax"/>
          <c:max val="1"/>
        </c:scaling>
        <c:delete val="0"/>
        <c:axPos val="l"/>
        <c:numFmt formatCode="0%;##;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3220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69CA-4272-8C4F-6DED792D6B1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69CA-4272-8C4F-6DED792D6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8330240"/>
        <c:axId val="-128325344"/>
      </c:barChart>
      <c:catAx>
        <c:axId val="-128330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8325344"/>
        <c:crosses val="autoZero"/>
        <c:auto val="1"/>
        <c:lblAlgn val="ctr"/>
        <c:lblOffset val="100"/>
        <c:noMultiLvlLbl val="0"/>
      </c:catAx>
      <c:valAx>
        <c:axId val="-128325344"/>
        <c:scaling>
          <c:orientation val="minMax"/>
          <c:max val="1"/>
        </c:scaling>
        <c:delete val="0"/>
        <c:axPos val="l"/>
        <c:numFmt formatCode="0%;##;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3302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ICANS (gr1-2)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Axi-cel</c:v>
                </c:pt>
                <c:pt idx="1">
                  <c:v>Liso-cel</c:v>
                </c:pt>
                <c:pt idx="2">
                  <c:v>Tisa-cel</c:v>
                </c:pt>
                <c:pt idx="3">
                  <c:v>Odronextamab</c:v>
                </c:pt>
                <c:pt idx="4">
                  <c:v>Glofitamab</c:v>
                </c:pt>
                <c:pt idx="5">
                  <c:v>Epcoritamab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0.36</c:v>
                </c:pt>
                <c:pt idx="1">
                  <c:v>0.2</c:v>
                </c:pt>
                <c:pt idx="2">
                  <c:v>0.09</c:v>
                </c:pt>
                <c:pt idx="3">
                  <c:v>0.02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C-42CE-9B2C-11665868225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ICANS (gr3+)</c:v>
                </c:pt>
              </c:strCache>
            </c:strRef>
          </c:tx>
          <c:spPr>
            <a:solidFill>
              <a:srgbClr val="FF9B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Axi-cel</c:v>
                </c:pt>
                <c:pt idx="1">
                  <c:v>Liso-cel</c:v>
                </c:pt>
                <c:pt idx="2">
                  <c:v>Tisa-cel</c:v>
                </c:pt>
                <c:pt idx="3">
                  <c:v>Odronextamab</c:v>
                </c:pt>
                <c:pt idx="4">
                  <c:v>Glofitamab</c:v>
                </c:pt>
                <c:pt idx="5">
                  <c:v>Epcoritamab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0.28000000000000003</c:v>
                </c:pt>
                <c:pt idx="1">
                  <c:v>0.1</c:v>
                </c:pt>
                <c:pt idx="2">
                  <c:v>0.12</c:v>
                </c:pt>
                <c:pt idx="3">
                  <c:v>0.01</c:v>
                </c:pt>
                <c:pt idx="4">
                  <c:v>0.03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3C-42CE-9B2C-116658682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128334048"/>
        <c:axId val="-128323168"/>
      </c:barChart>
      <c:catAx>
        <c:axId val="-1283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323168"/>
        <c:crosses val="autoZero"/>
        <c:auto val="1"/>
        <c:lblAlgn val="ctr"/>
        <c:lblOffset val="100"/>
        <c:noMultiLvlLbl val="0"/>
      </c:catAx>
      <c:valAx>
        <c:axId val="-128323168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334048"/>
        <c:crosses val="autoZero"/>
        <c:crossBetween val="between"/>
        <c:majorUnit val="0.2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343453291698024E-2"/>
          <c:w val="0.94428537828678949"/>
          <c:h val="0.956656546708302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00-4DC0-B34C-A5791B6228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00-4DC0-B34C-A5791B62287E}"/>
              </c:ext>
            </c:extLst>
          </c:dPt>
          <c:dPt>
            <c:idx val="2"/>
            <c:bubble3D val="0"/>
            <c:spPr>
              <a:solidFill>
                <a:schemeClr val="bg2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00-4DC0-B34C-A5791B6228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00-4DC0-B34C-A5791B62287E}"/>
              </c:ext>
            </c:extLst>
          </c:dPt>
          <c:cat>
            <c:strRef>
              <c:f>Sheet1!$A$2:$A$5</c:f>
              <c:strCache>
                <c:ptCount val="2"/>
                <c:pt idx="0">
                  <c:v>CR</c:v>
                </c:pt>
                <c:pt idx="1">
                  <c:v>PR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24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00-4DC0-B34C-A5791B622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8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343453291698024E-2"/>
          <c:w val="0.94428537828678949"/>
          <c:h val="0.956656546708302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4B-48F1-B1EE-8392771BF4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4B-48F1-B1EE-8392771BF481}"/>
              </c:ext>
            </c:extLst>
          </c:dPt>
          <c:dPt>
            <c:idx val="2"/>
            <c:bubble3D val="0"/>
            <c:spPr>
              <a:solidFill>
                <a:schemeClr val="bg2">
                  <a:lumMod val="9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4B-48F1-B1EE-8392771BF4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4B-48F1-B1EE-8392771BF481}"/>
              </c:ext>
            </c:extLst>
          </c:dPt>
          <c:cat>
            <c:strRef>
              <c:f>Sheet1!$A$2:$A$5</c:f>
              <c:strCache>
                <c:ptCount val="3"/>
                <c:pt idx="0">
                  <c:v>CR</c:v>
                </c:pt>
                <c:pt idx="1">
                  <c:v>PR</c:v>
                </c:pt>
                <c:pt idx="2">
                  <c:v>no response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39.4</c:v>
                </c:pt>
                <c:pt idx="1">
                  <c:v>12.200000000000003</c:v>
                </c:pt>
                <c:pt idx="2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4B-48F1-B1EE-8392771BF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8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22658643447333E-2"/>
          <c:y val="3.5201202603362965E-2"/>
          <c:w val="0.92217642670743738"/>
          <c:h val="0.6655119076767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00A1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All LBCL
N=157</c:v>
                </c:pt>
                <c:pt idx="1">
                  <c:v>&lt;65 y
n=80</c:v>
                </c:pt>
                <c:pt idx="2">
                  <c:v>65 to &lt;75 y
n=48</c:v>
                </c:pt>
                <c:pt idx="3">
                  <c:v>≥75 y
n=29</c:v>
                </c:pt>
                <c:pt idx="4">
                  <c:v>De novo 
DLBCL
n=97</c:v>
                </c:pt>
                <c:pt idx="5">
                  <c:v>Transformed 
DLBCL
n=40</c:v>
                </c:pt>
                <c:pt idx="6">
                  <c:v>Primary 
refractory
n=96</c:v>
                </c:pt>
                <c:pt idx="7">
                  <c:v>CAR T–
naive
n=96</c:v>
                </c:pt>
                <c:pt idx="8">
                  <c:v>CAR T–
exposed 
n=61</c:v>
                </c:pt>
                <c:pt idx="9">
                  <c:v>CAR T–
refractory
subset
n=46</c:v>
                </c:pt>
                <c:pt idx="10">
                  <c:v>2
n=46</c:v>
                </c:pt>
                <c:pt idx="11">
                  <c:v>3
n=50</c:v>
                </c:pt>
                <c:pt idx="12">
                  <c:v>4+
n=61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39</c:v>
                </c:pt>
                <c:pt idx="1">
                  <c:v>35</c:v>
                </c:pt>
                <c:pt idx="2">
                  <c:v>40</c:v>
                </c:pt>
                <c:pt idx="3">
                  <c:v>48</c:v>
                </c:pt>
                <c:pt idx="4">
                  <c:v>37</c:v>
                </c:pt>
                <c:pt idx="5">
                  <c:v>45</c:v>
                </c:pt>
                <c:pt idx="6">
                  <c:v>30</c:v>
                </c:pt>
                <c:pt idx="7">
                  <c:v>42</c:v>
                </c:pt>
                <c:pt idx="8">
                  <c:v>34</c:v>
                </c:pt>
                <c:pt idx="9">
                  <c:v>28</c:v>
                </c:pt>
                <c:pt idx="10">
                  <c:v>35</c:v>
                </c:pt>
                <c:pt idx="11">
                  <c:v>40</c:v>
                </c:pt>
                <c:pt idx="1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3-49E2-A844-5F0CA5C08D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051D4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All LBCL
N=157</c:v>
                </c:pt>
                <c:pt idx="1">
                  <c:v>&lt;65 y
n=80</c:v>
                </c:pt>
                <c:pt idx="2">
                  <c:v>65 to &lt;75 y
n=48</c:v>
                </c:pt>
                <c:pt idx="3">
                  <c:v>≥75 y
n=29</c:v>
                </c:pt>
                <c:pt idx="4">
                  <c:v>De novo 
DLBCL
n=97</c:v>
                </c:pt>
                <c:pt idx="5">
                  <c:v>Transformed 
DLBCL
n=40</c:v>
                </c:pt>
                <c:pt idx="6">
                  <c:v>Primary 
refractory
n=96</c:v>
                </c:pt>
                <c:pt idx="7">
                  <c:v>CAR T–
naive
n=96</c:v>
                </c:pt>
                <c:pt idx="8">
                  <c:v>CAR T–
exposed 
n=61</c:v>
                </c:pt>
                <c:pt idx="9">
                  <c:v>CAR T–
refractory
subset
n=46</c:v>
                </c:pt>
                <c:pt idx="10">
                  <c:v>2
n=46</c:v>
                </c:pt>
                <c:pt idx="11">
                  <c:v>3
n=50</c:v>
                </c:pt>
                <c:pt idx="12">
                  <c:v>4+
n=61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24</c:v>
                </c:pt>
                <c:pt idx="1">
                  <c:v>21</c:v>
                </c:pt>
                <c:pt idx="2">
                  <c:v>29</c:v>
                </c:pt>
                <c:pt idx="3">
                  <c:v>24</c:v>
                </c:pt>
                <c:pt idx="4">
                  <c:v>24</c:v>
                </c:pt>
                <c:pt idx="5">
                  <c:v>23</c:v>
                </c:pt>
                <c:pt idx="6">
                  <c:v>25</c:v>
                </c:pt>
                <c:pt idx="7">
                  <c:v>27</c:v>
                </c:pt>
                <c:pt idx="8">
                  <c:v>20</c:v>
                </c:pt>
                <c:pt idx="9">
                  <c:v>18</c:v>
                </c:pt>
                <c:pt idx="10">
                  <c:v>30</c:v>
                </c:pt>
                <c:pt idx="11">
                  <c:v>24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D3-49E2-A844-5F0CA5C08D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All LBCL
N=157</c:v>
                </c:pt>
                <c:pt idx="1">
                  <c:v>&lt;65 y
n=80</c:v>
                </c:pt>
                <c:pt idx="2">
                  <c:v>65 to &lt;75 y
n=48</c:v>
                </c:pt>
                <c:pt idx="3">
                  <c:v>≥75 y
n=29</c:v>
                </c:pt>
                <c:pt idx="4">
                  <c:v>De novo 
DLBCL
n=97</c:v>
                </c:pt>
                <c:pt idx="5">
                  <c:v>Transformed 
DLBCL
n=40</c:v>
                </c:pt>
                <c:pt idx="6">
                  <c:v>Primary 
refractory
n=96</c:v>
                </c:pt>
                <c:pt idx="7">
                  <c:v>CAR T–
naive
n=96</c:v>
                </c:pt>
                <c:pt idx="8">
                  <c:v>CAR T–
exposed 
n=61</c:v>
                </c:pt>
                <c:pt idx="9">
                  <c:v>CAR T–
refractory
subset
n=46</c:v>
                </c:pt>
                <c:pt idx="10">
                  <c:v>2
n=46</c:v>
                </c:pt>
                <c:pt idx="11">
                  <c:v>3
n=50</c:v>
                </c:pt>
                <c:pt idx="12">
                  <c:v>4+
n=61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63</c:v>
                </c:pt>
                <c:pt idx="1">
                  <c:v>56</c:v>
                </c:pt>
                <c:pt idx="2">
                  <c:v>69</c:v>
                </c:pt>
                <c:pt idx="3">
                  <c:v>72</c:v>
                </c:pt>
                <c:pt idx="4">
                  <c:v>61</c:v>
                </c:pt>
                <c:pt idx="5">
                  <c:v>68</c:v>
                </c:pt>
                <c:pt idx="6">
                  <c:v>55</c:v>
                </c:pt>
                <c:pt idx="7">
                  <c:v>69</c:v>
                </c:pt>
                <c:pt idx="8">
                  <c:v>54</c:v>
                </c:pt>
                <c:pt idx="9">
                  <c:v>46</c:v>
                </c:pt>
                <c:pt idx="10">
                  <c:v>65</c:v>
                </c:pt>
                <c:pt idx="11">
                  <c:v>64</c:v>
                </c:pt>
                <c:pt idx="1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D3-49E2-A844-5F0CA5C08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852704"/>
        <c:axId val="-212849984"/>
      </c:barChart>
      <c:catAx>
        <c:axId val="-21285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49984"/>
        <c:crosses val="autoZero"/>
        <c:auto val="1"/>
        <c:lblAlgn val="ctr"/>
        <c:lblOffset val="100"/>
        <c:noMultiLvlLbl val="0"/>
      </c:catAx>
      <c:valAx>
        <c:axId val="-21284998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Patients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52704"/>
        <c:crosses val="autoZero"/>
        <c:crossBetween val="between"/>
        <c:majorUnit val="10"/>
      </c:valAx>
      <c:spPr>
        <a:noFill/>
        <a:ln w="19050"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87148932203146734"/>
          <c:y val="2.0215027173272074E-2"/>
          <c:w val="9.2653159646027841E-2"/>
          <c:h val="5.548577968703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28132018795519E-2"/>
          <c:y val="8.1849441843149795E-2"/>
          <c:w val="0.91696147892435231"/>
          <c:h val="0.796064745179804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1</c:v>
                </c:pt>
              </c:strCache>
            </c:strRef>
          </c:tx>
          <c:spPr>
            <a:solidFill>
              <a:srgbClr val="CDEB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CRS</c:v>
                </c:pt>
                <c:pt idx="1">
                  <c:v>Pyrexia</c:v>
                </c:pt>
                <c:pt idx="2">
                  <c:v>Neutropenia</c:v>
                </c:pt>
                <c:pt idx="3">
                  <c:v>Anemia</c:v>
                </c:pt>
                <c:pt idx="4">
                  <c:v>Fatigue</c:v>
                </c:pt>
                <c:pt idx="5">
                  <c:v>Diarrhea</c:v>
                </c:pt>
                <c:pt idx="6">
                  <c:v>Injection site reaction</c:v>
                </c:pt>
                <c:pt idx="7">
                  <c:v>Nausea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31.847133757961782</c:v>
                </c:pt>
                <c:pt idx="1">
                  <c:v>17.834394904458598</c:v>
                </c:pt>
                <c:pt idx="2">
                  <c:v>3.1847133757961785</c:v>
                </c:pt>
                <c:pt idx="3">
                  <c:v>4.4585987261146496</c:v>
                </c:pt>
                <c:pt idx="4">
                  <c:v>12.738853503184714</c:v>
                </c:pt>
                <c:pt idx="5">
                  <c:v>15.923566878980891</c:v>
                </c:pt>
                <c:pt idx="6">
                  <c:v>18.471337579617835</c:v>
                </c:pt>
                <c:pt idx="7">
                  <c:v>12.101910828025478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2-4451-B2F4-B652F5323C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rgbClr val="00948E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8.2269448803237638E-17"/>
                  <c:y val="-2.52249739954353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B2-4451-B2F4-B652F5323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CRS</c:v>
                </c:pt>
                <c:pt idx="1">
                  <c:v>Pyrexia</c:v>
                </c:pt>
                <c:pt idx="2">
                  <c:v>Neutropenia</c:v>
                </c:pt>
                <c:pt idx="3">
                  <c:v>Anemia</c:v>
                </c:pt>
                <c:pt idx="4">
                  <c:v>Fatigue</c:v>
                </c:pt>
                <c:pt idx="5">
                  <c:v>Diarrhea</c:v>
                </c:pt>
                <c:pt idx="6">
                  <c:v>Injection site reaction</c:v>
                </c:pt>
                <c:pt idx="7">
                  <c:v>Nausea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15.286624203821656</c:v>
                </c:pt>
                <c:pt idx="1">
                  <c:v>5.7324840764331215</c:v>
                </c:pt>
                <c:pt idx="2">
                  <c:v>3.8216560509554141</c:v>
                </c:pt>
                <c:pt idx="3">
                  <c:v>3.1847133757961785</c:v>
                </c:pt>
                <c:pt idx="4">
                  <c:v>8.2802547770700627</c:v>
                </c:pt>
                <c:pt idx="5">
                  <c:v>4.4585987261146496</c:v>
                </c:pt>
                <c:pt idx="6">
                  <c:v>1.2738853503184715</c:v>
                </c:pt>
                <c:pt idx="7">
                  <c:v>6.369426751592357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2-4451-B2F4-B652F5323C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87104001314753E-17"/>
                  <c:y val="-2.82921810699588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B2-4451-B2F4-B652F5323C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67ABE4-99DF-475C-B0C0-35F82FFCB2B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5B2-4451-B2F4-B652F5323C64}"/>
                </c:ext>
              </c:extLst>
            </c:dLbl>
            <c:dLbl>
              <c:idx val="3"/>
              <c:layout>
                <c:manualLayout>
                  <c:x val="0"/>
                  <c:y val="-1.9778199021419562E-3"/>
                </c:manualLayout>
              </c:layout>
              <c:tx>
                <c:rich>
                  <a:bodyPr/>
                  <a:lstStyle/>
                  <a:p>
                    <a:fld id="{4D31F375-3472-482C-A138-0299882CC77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B2-4451-B2F4-B652F5323C64}"/>
                </c:ext>
              </c:extLst>
            </c:dLbl>
            <c:dLbl>
              <c:idx val="4"/>
              <c:layout>
                <c:manualLayout>
                  <c:x val="0"/>
                  <c:y val="-2.77473720840575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9A4105-4888-4B64-8BA7-ACF63DD0C8C3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562786772262521E-2"/>
                      <c:h val="9.86296483221519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5B2-4451-B2F4-B652F5323C64}"/>
                </c:ext>
              </c:extLst>
            </c:dLbl>
            <c:dLbl>
              <c:idx val="7"/>
              <c:layout>
                <c:manualLayout>
                  <c:x val="0"/>
                  <c:y val="-2.27024765958917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B2-4451-B2F4-B652F5323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CRS</c:v>
                </c:pt>
                <c:pt idx="1">
                  <c:v>Pyrexia</c:v>
                </c:pt>
                <c:pt idx="2">
                  <c:v>Neutropenia</c:v>
                </c:pt>
                <c:pt idx="3">
                  <c:v>Anemia</c:v>
                </c:pt>
                <c:pt idx="4">
                  <c:v>Fatigue</c:v>
                </c:pt>
                <c:pt idx="5">
                  <c:v>Diarrhea</c:v>
                </c:pt>
                <c:pt idx="6">
                  <c:v>Injection site reaction</c:v>
                </c:pt>
                <c:pt idx="7">
                  <c:v>Nausea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 formatCode="0.0">
                  <c:v>2.547770700636943</c:v>
                </c:pt>
                <c:pt idx="2" formatCode="0.0">
                  <c:v>10.828025477707007</c:v>
                </c:pt>
                <c:pt idx="3" formatCode="0.0">
                  <c:v>10.191082802547772</c:v>
                </c:pt>
                <c:pt idx="4" formatCode="0.0">
                  <c:v>1.910828025477707</c:v>
                </c:pt>
                <c:pt idx="7" formatCode="0.0">
                  <c:v>1.2738853503184715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B2-4451-B2F4-B652F5323C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Grade 4</c:v>
                </c:pt>
              </c:strCache>
            </c:strRef>
          </c:tx>
          <c:spPr>
            <a:solidFill>
              <a:srgbClr val="002060">
                <a:alpha val="23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CRS</c:v>
                </c:pt>
                <c:pt idx="1">
                  <c:v>Pyrexia</c:v>
                </c:pt>
                <c:pt idx="2">
                  <c:v>Neutropenia</c:v>
                </c:pt>
                <c:pt idx="3">
                  <c:v>Anemia</c:v>
                </c:pt>
                <c:pt idx="4">
                  <c:v>Fatigue</c:v>
                </c:pt>
                <c:pt idx="5">
                  <c:v>Diarrhea</c:v>
                </c:pt>
                <c:pt idx="6">
                  <c:v>Injection site reaction</c:v>
                </c:pt>
                <c:pt idx="7">
                  <c:v>Nausea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2" formatCode="0.0">
                  <c:v>10.191082802547772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B2-4451-B2F4-B652F5323C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128263648"/>
        <c:axId val="-128268000"/>
      </c:barChart>
      <c:catAx>
        <c:axId val="-1282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68000"/>
        <c:crosses val="autoZero"/>
        <c:auto val="1"/>
        <c:lblAlgn val="ctr"/>
        <c:lblOffset val="0"/>
        <c:noMultiLvlLbl val="0"/>
      </c:catAx>
      <c:valAx>
        <c:axId val="-12826800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Patients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6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8162749876196211"/>
          <c:y val="0.23958281595630351"/>
          <c:w val="0.11837250123803791"/>
          <c:h val="0.3198255638599817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180B-4C60-ACBC-FF158E1A6E9B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80B-4C60-ACBC-FF158E1A6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8260928"/>
        <c:axId val="-128265824"/>
      </c:barChart>
      <c:catAx>
        <c:axId val="-128260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8265824"/>
        <c:crosses val="autoZero"/>
        <c:auto val="1"/>
        <c:lblAlgn val="ctr"/>
        <c:lblOffset val="100"/>
        <c:noMultiLvlLbl val="0"/>
      </c:catAx>
      <c:valAx>
        <c:axId val="-128265824"/>
        <c:scaling>
          <c:orientation val="minMax"/>
          <c:max val="1"/>
        </c:scaling>
        <c:delete val="0"/>
        <c:axPos val="l"/>
        <c:numFmt formatCode="0%;##;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609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34F1-48F6-ACBA-0C63E8F0B59B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34F1-48F6-ACBA-0C63E8F0B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8256576"/>
        <c:axId val="-128260384"/>
      </c:barChart>
      <c:catAx>
        <c:axId val="-128256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8260384"/>
        <c:crosses val="autoZero"/>
        <c:auto val="1"/>
        <c:lblAlgn val="ctr"/>
        <c:lblOffset val="100"/>
        <c:noMultiLvlLbl val="0"/>
      </c:catAx>
      <c:valAx>
        <c:axId val="-128260384"/>
        <c:scaling>
          <c:orientation val="minMax"/>
          <c:max val="1"/>
        </c:scaling>
        <c:delete val="0"/>
        <c:axPos val="l"/>
        <c:numFmt formatCode="0%;##;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56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A5F0-4D36-B7B5-B6D293CE195A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A5F0-4D36-B7B5-B6D293CE1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8264736"/>
        <c:axId val="-128263104"/>
      </c:barChart>
      <c:catAx>
        <c:axId val="-128264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8263104"/>
        <c:crosses val="autoZero"/>
        <c:auto val="1"/>
        <c:lblAlgn val="ctr"/>
        <c:lblOffset val="100"/>
        <c:noMultiLvlLbl val="0"/>
      </c:catAx>
      <c:valAx>
        <c:axId val="-128263104"/>
        <c:scaling>
          <c:orientation val="minMax"/>
          <c:max val="1"/>
        </c:scaling>
        <c:delete val="0"/>
        <c:axPos val="l"/>
        <c:numFmt formatCode="0%;##;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647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A525-4C36-9113-8863BC81C78A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A525-4C36-9113-8863BC81C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8258752"/>
        <c:axId val="-128264192"/>
      </c:barChart>
      <c:catAx>
        <c:axId val="-12825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8264192"/>
        <c:crosses val="autoZero"/>
        <c:auto val="1"/>
        <c:lblAlgn val="ctr"/>
        <c:lblOffset val="100"/>
        <c:noMultiLvlLbl val="0"/>
      </c:catAx>
      <c:valAx>
        <c:axId val="-128264192"/>
        <c:scaling>
          <c:orientation val="minMax"/>
          <c:max val="1"/>
        </c:scaling>
        <c:delete val="0"/>
        <c:axPos val="l"/>
        <c:numFmt formatCode="0%;##;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587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FDA8-44D5-8B55-258D9EEAB748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FDA8-44D5-8B55-258D9EEAB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8269088"/>
        <c:axId val="-128269632"/>
      </c:barChart>
      <c:catAx>
        <c:axId val="-12826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8269632"/>
        <c:crosses val="autoZero"/>
        <c:auto val="1"/>
        <c:lblAlgn val="ctr"/>
        <c:lblOffset val="100"/>
        <c:noMultiLvlLbl val="0"/>
      </c:catAx>
      <c:valAx>
        <c:axId val="-128269632"/>
        <c:scaling>
          <c:orientation val="minMax"/>
          <c:max val="1"/>
        </c:scaling>
        <c:delete val="0"/>
        <c:axPos val="l"/>
        <c:numFmt formatCode="0%;##;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690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CRS (gr1-2)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Axi-cel</c:v>
                </c:pt>
                <c:pt idx="1">
                  <c:v>Liso-cel</c:v>
                </c:pt>
                <c:pt idx="2">
                  <c:v>Tisa-cel</c:v>
                </c:pt>
                <c:pt idx="3">
                  <c:v>Odronextamab</c:v>
                </c:pt>
                <c:pt idx="4">
                  <c:v>Glofitamab</c:v>
                </c:pt>
                <c:pt idx="5">
                  <c:v>Epcoritamab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0.8</c:v>
                </c:pt>
                <c:pt idx="1">
                  <c:v>0.39999999999999997</c:v>
                </c:pt>
                <c:pt idx="2">
                  <c:v>0.36</c:v>
                </c:pt>
                <c:pt idx="3">
                  <c:v>0.51</c:v>
                </c:pt>
                <c:pt idx="4">
                  <c:v>0.59</c:v>
                </c:pt>
                <c:pt idx="5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5-4A29-B327-48AF368B387A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CRS (gr3+)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Axi-cel</c:v>
                </c:pt>
                <c:pt idx="1">
                  <c:v>Liso-cel</c:v>
                </c:pt>
                <c:pt idx="2">
                  <c:v>Tisa-cel</c:v>
                </c:pt>
                <c:pt idx="3">
                  <c:v>Odronextamab</c:v>
                </c:pt>
                <c:pt idx="4">
                  <c:v>Glofitamab</c:v>
                </c:pt>
                <c:pt idx="5">
                  <c:v>Epcoritamab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0.13</c:v>
                </c:pt>
                <c:pt idx="1">
                  <c:v>0.02</c:v>
                </c:pt>
                <c:pt idx="2">
                  <c:v>0.22</c:v>
                </c:pt>
                <c:pt idx="3">
                  <c:v>0.04</c:v>
                </c:pt>
                <c:pt idx="4">
                  <c:v>0.04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5-4A29-B327-48AF368B3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128262016"/>
        <c:axId val="-128257664"/>
      </c:barChart>
      <c:catAx>
        <c:axId val="-12826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57664"/>
        <c:crosses val="autoZero"/>
        <c:auto val="1"/>
        <c:lblAlgn val="ctr"/>
        <c:lblOffset val="100"/>
        <c:noMultiLvlLbl val="0"/>
      </c:catAx>
      <c:valAx>
        <c:axId val="-128257664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620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711CD-BD27-47F4-81E5-B686903126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9BE0F21-18AA-4513-A545-56EFA7F41D56}">
      <dgm:prSet phldrT="[Texto]" custT="1"/>
      <dgm:spPr/>
      <dgm:t>
        <a:bodyPr/>
        <a:lstStyle/>
        <a:p>
          <a:r>
            <a:rPr lang="es-AR" sz="2000" i="1" dirty="0"/>
            <a:t>R-CHOP </a:t>
          </a:r>
        </a:p>
        <a:p>
          <a:r>
            <a:rPr lang="es-AR" sz="2000" i="1" dirty="0"/>
            <a:t>(100 %)</a:t>
          </a:r>
        </a:p>
        <a:p>
          <a:r>
            <a:rPr lang="es-AR" sz="2000" i="1" dirty="0"/>
            <a:t>(R DA EPOCH)</a:t>
          </a:r>
        </a:p>
      </dgm:t>
    </dgm:pt>
    <dgm:pt modelId="{F4EE4E06-6716-4FE5-BC0F-B0E67CDE2285}" type="parTrans" cxnId="{83C239D6-76BA-4C5C-BD73-F856FD67945D}">
      <dgm:prSet/>
      <dgm:spPr/>
      <dgm:t>
        <a:bodyPr/>
        <a:lstStyle/>
        <a:p>
          <a:endParaRPr lang="es-AR"/>
        </a:p>
      </dgm:t>
    </dgm:pt>
    <dgm:pt modelId="{192ECD17-990D-4617-860A-11A1D7DD2615}" type="sibTrans" cxnId="{83C239D6-76BA-4C5C-BD73-F856FD67945D}">
      <dgm:prSet/>
      <dgm:spPr/>
      <dgm:t>
        <a:bodyPr/>
        <a:lstStyle/>
        <a:p>
          <a:endParaRPr lang="es-AR"/>
        </a:p>
      </dgm:t>
    </dgm:pt>
    <dgm:pt modelId="{07B4E46B-7982-409D-A905-EB329EEADDF6}">
      <dgm:prSet phldrT="[Texto]" custT="1"/>
      <dgm:spPr/>
      <dgm:t>
        <a:bodyPr/>
        <a:lstStyle/>
        <a:p>
          <a:r>
            <a:rPr lang="es-AR" sz="2000" i="1" dirty="0"/>
            <a:t>Curación</a:t>
          </a:r>
        </a:p>
        <a:p>
          <a:r>
            <a:rPr lang="es-AR" sz="2000" i="1" dirty="0"/>
            <a:t> (60-70 %)</a:t>
          </a:r>
        </a:p>
      </dgm:t>
    </dgm:pt>
    <dgm:pt modelId="{A803FD51-37CE-4265-A131-04531BF6A1D3}" type="parTrans" cxnId="{C59A32F3-B196-46D6-AF40-1E356BE6014E}">
      <dgm:prSet/>
      <dgm:spPr/>
      <dgm:t>
        <a:bodyPr/>
        <a:lstStyle/>
        <a:p>
          <a:endParaRPr lang="es-AR"/>
        </a:p>
      </dgm:t>
    </dgm:pt>
    <dgm:pt modelId="{00209243-B66E-4622-B817-9C15D7FD4B7F}" type="sibTrans" cxnId="{C59A32F3-B196-46D6-AF40-1E356BE6014E}">
      <dgm:prSet/>
      <dgm:spPr/>
      <dgm:t>
        <a:bodyPr/>
        <a:lstStyle/>
        <a:p>
          <a:endParaRPr lang="es-AR"/>
        </a:p>
      </dgm:t>
    </dgm:pt>
    <dgm:pt modelId="{9CF5C082-AB67-4D9B-8805-413608EF873C}">
      <dgm:prSet phldrT="[Texto]" custT="1"/>
      <dgm:spPr/>
      <dgm:t>
        <a:bodyPr/>
        <a:lstStyle/>
        <a:p>
          <a:r>
            <a:rPr lang="es-AR" sz="2000" i="1" dirty="0"/>
            <a:t>Recaído/</a:t>
          </a:r>
        </a:p>
        <a:p>
          <a:r>
            <a:rPr lang="es-AR" sz="2000" i="1" dirty="0"/>
            <a:t>Refractario (30-40 %)</a:t>
          </a:r>
        </a:p>
      </dgm:t>
    </dgm:pt>
    <dgm:pt modelId="{B27815E9-5838-4504-8908-88C406EDCAAE}" type="parTrans" cxnId="{56E1BAA4-45FA-4B3F-AEC9-6E0E76221AAC}">
      <dgm:prSet/>
      <dgm:spPr/>
      <dgm:t>
        <a:bodyPr/>
        <a:lstStyle/>
        <a:p>
          <a:endParaRPr lang="es-AR"/>
        </a:p>
      </dgm:t>
    </dgm:pt>
    <dgm:pt modelId="{155A0EBB-385F-4EB8-B450-E310CD279AF1}" type="sibTrans" cxnId="{56E1BAA4-45FA-4B3F-AEC9-6E0E76221AAC}">
      <dgm:prSet/>
      <dgm:spPr/>
      <dgm:t>
        <a:bodyPr/>
        <a:lstStyle/>
        <a:p>
          <a:endParaRPr lang="es-AR"/>
        </a:p>
      </dgm:t>
    </dgm:pt>
    <dgm:pt modelId="{E45498BE-CB27-45DD-BAD3-7FBFABCA8945}">
      <dgm:prSet phldrT="[Texto]" custT="1"/>
      <dgm:spPr/>
      <dgm:t>
        <a:bodyPr/>
        <a:lstStyle/>
        <a:p>
          <a:r>
            <a:rPr lang="es-AR" sz="2000" i="1" dirty="0" err="1"/>
            <a:t>Trat</a:t>
          </a:r>
          <a:r>
            <a:rPr lang="es-AR" sz="2000" i="1" dirty="0"/>
            <a:t> de segunda línea </a:t>
          </a:r>
        </a:p>
        <a:p>
          <a:r>
            <a:rPr lang="es-AR" sz="2000" i="1" dirty="0"/>
            <a:t>(R-ICE, R-DHAP, </a:t>
          </a:r>
          <a:r>
            <a:rPr lang="es-AR" sz="2000" i="1" dirty="0" err="1"/>
            <a:t>etc</a:t>
          </a:r>
          <a:r>
            <a:rPr lang="es-AR" sz="2000" i="1" dirty="0"/>
            <a:t>)</a:t>
          </a:r>
        </a:p>
      </dgm:t>
    </dgm:pt>
    <dgm:pt modelId="{07E204B4-65D3-4E1C-AD08-F5B60215539D}" type="sibTrans" cxnId="{03BD4348-8168-4682-9AC5-29671216ABEE}">
      <dgm:prSet/>
      <dgm:spPr/>
      <dgm:t>
        <a:bodyPr/>
        <a:lstStyle/>
        <a:p>
          <a:endParaRPr lang="es-AR"/>
        </a:p>
      </dgm:t>
    </dgm:pt>
    <dgm:pt modelId="{EC305235-CDAB-4EB0-B8F6-C18690F7B39E}" type="parTrans" cxnId="{03BD4348-8168-4682-9AC5-29671216ABEE}">
      <dgm:prSet/>
      <dgm:spPr/>
      <dgm:t>
        <a:bodyPr/>
        <a:lstStyle/>
        <a:p>
          <a:endParaRPr lang="es-AR"/>
        </a:p>
      </dgm:t>
    </dgm:pt>
    <dgm:pt modelId="{CD2940FA-BE5C-439A-9A08-A136878A25D8}" type="pres">
      <dgm:prSet presAssocID="{DC5711CD-BD27-47F4-81E5-B686903126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7C662B-DDE0-442F-8A41-298E265C7B82}" type="pres">
      <dgm:prSet presAssocID="{69BE0F21-18AA-4513-A545-56EFA7F41D56}" presName="hierRoot1" presStyleCnt="0"/>
      <dgm:spPr/>
    </dgm:pt>
    <dgm:pt modelId="{6AEAC947-76BF-4180-B700-8D2B78DEE5B6}" type="pres">
      <dgm:prSet presAssocID="{69BE0F21-18AA-4513-A545-56EFA7F41D56}" presName="composite" presStyleCnt="0"/>
      <dgm:spPr/>
    </dgm:pt>
    <dgm:pt modelId="{6F0CBAC4-6A52-4FA1-AC7C-F954CE0302D5}" type="pres">
      <dgm:prSet presAssocID="{69BE0F21-18AA-4513-A545-56EFA7F41D56}" presName="background" presStyleLbl="node0" presStyleIdx="0" presStyleCnt="1"/>
      <dgm:spPr/>
    </dgm:pt>
    <dgm:pt modelId="{3437743C-30A4-430E-95FA-B0D40F6F5EBC}" type="pres">
      <dgm:prSet presAssocID="{69BE0F21-18AA-4513-A545-56EFA7F41D56}" presName="text" presStyleLbl="fgAcc0" presStyleIdx="0" presStyleCnt="1" custScaleX="142201">
        <dgm:presLayoutVars>
          <dgm:chPref val="3"/>
        </dgm:presLayoutVars>
      </dgm:prSet>
      <dgm:spPr/>
    </dgm:pt>
    <dgm:pt modelId="{6CA63581-3006-45B5-951F-9B19B2BE4C0B}" type="pres">
      <dgm:prSet presAssocID="{69BE0F21-18AA-4513-A545-56EFA7F41D56}" presName="hierChild2" presStyleCnt="0"/>
      <dgm:spPr/>
    </dgm:pt>
    <dgm:pt modelId="{542A8000-1720-4E8C-8BBA-9F57E1F94A7A}" type="pres">
      <dgm:prSet presAssocID="{A803FD51-37CE-4265-A131-04531BF6A1D3}" presName="Name10" presStyleLbl="parChTrans1D2" presStyleIdx="0" presStyleCnt="2"/>
      <dgm:spPr/>
    </dgm:pt>
    <dgm:pt modelId="{C85178BB-1791-4A66-B4F0-F533117BEE27}" type="pres">
      <dgm:prSet presAssocID="{07B4E46B-7982-409D-A905-EB329EEADDF6}" presName="hierRoot2" presStyleCnt="0"/>
      <dgm:spPr/>
    </dgm:pt>
    <dgm:pt modelId="{1A13995B-3CA7-4218-83B2-D01841C858C8}" type="pres">
      <dgm:prSet presAssocID="{07B4E46B-7982-409D-A905-EB329EEADDF6}" presName="composite2" presStyleCnt="0"/>
      <dgm:spPr/>
    </dgm:pt>
    <dgm:pt modelId="{F448AD00-93C7-4A3A-BA9B-B9C557A8E081}" type="pres">
      <dgm:prSet presAssocID="{07B4E46B-7982-409D-A905-EB329EEADDF6}" presName="background2" presStyleLbl="node2" presStyleIdx="0" presStyleCnt="2"/>
      <dgm:spPr/>
    </dgm:pt>
    <dgm:pt modelId="{C925852C-AADA-4DDB-9D90-A9F2A42B1BC0}" type="pres">
      <dgm:prSet presAssocID="{07B4E46B-7982-409D-A905-EB329EEADDF6}" presName="text2" presStyleLbl="fgAcc2" presStyleIdx="0" presStyleCnt="2">
        <dgm:presLayoutVars>
          <dgm:chPref val="3"/>
        </dgm:presLayoutVars>
      </dgm:prSet>
      <dgm:spPr/>
    </dgm:pt>
    <dgm:pt modelId="{BB4F6266-8238-4CCD-A6DB-C57597ED9823}" type="pres">
      <dgm:prSet presAssocID="{07B4E46B-7982-409D-A905-EB329EEADDF6}" presName="hierChild3" presStyleCnt="0"/>
      <dgm:spPr/>
    </dgm:pt>
    <dgm:pt modelId="{962A7EF6-50C7-41EF-BDC7-50E52B75C4CB}" type="pres">
      <dgm:prSet presAssocID="{B27815E9-5838-4504-8908-88C406EDCAAE}" presName="Name10" presStyleLbl="parChTrans1D2" presStyleIdx="1" presStyleCnt="2"/>
      <dgm:spPr/>
    </dgm:pt>
    <dgm:pt modelId="{AA1D9104-8FC0-43E2-8131-AE04A756A655}" type="pres">
      <dgm:prSet presAssocID="{9CF5C082-AB67-4D9B-8805-413608EF873C}" presName="hierRoot2" presStyleCnt="0"/>
      <dgm:spPr/>
    </dgm:pt>
    <dgm:pt modelId="{DF8199A6-4ED7-4666-BF48-A2EAC42C8DFF}" type="pres">
      <dgm:prSet presAssocID="{9CF5C082-AB67-4D9B-8805-413608EF873C}" presName="composite2" presStyleCnt="0"/>
      <dgm:spPr/>
    </dgm:pt>
    <dgm:pt modelId="{346AA5F7-8AEE-4B9E-BBD2-9633BF4CCBD3}" type="pres">
      <dgm:prSet presAssocID="{9CF5C082-AB67-4D9B-8805-413608EF873C}" presName="background2" presStyleLbl="node2" presStyleIdx="1" presStyleCnt="2"/>
      <dgm:spPr/>
    </dgm:pt>
    <dgm:pt modelId="{724C86F4-5F1E-4B8A-AD9F-C60B6CC2808B}" type="pres">
      <dgm:prSet presAssocID="{9CF5C082-AB67-4D9B-8805-413608EF873C}" presName="text2" presStyleLbl="fgAcc2" presStyleIdx="1" presStyleCnt="2">
        <dgm:presLayoutVars>
          <dgm:chPref val="3"/>
        </dgm:presLayoutVars>
      </dgm:prSet>
      <dgm:spPr/>
    </dgm:pt>
    <dgm:pt modelId="{15980774-21B1-4CCB-A386-432FEF94EA83}" type="pres">
      <dgm:prSet presAssocID="{9CF5C082-AB67-4D9B-8805-413608EF873C}" presName="hierChild3" presStyleCnt="0"/>
      <dgm:spPr/>
    </dgm:pt>
    <dgm:pt modelId="{F76570D5-EB8B-448D-BCE1-F746900B3B38}" type="pres">
      <dgm:prSet presAssocID="{EC305235-CDAB-4EB0-B8F6-C18690F7B39E}" presName="Name17" presStyleLbl="parChTrans1D3" presStyleIdx="0" presStyleCnt="1"/>
      <dgm:spPr/>
    </dgm:pt>
    <dgm:pt modelId="{6CCEF639-E219-4400-83BA-A2CED457A97D}" type="pres">
      <dgm:prSet presAssocID="{E45498BE-CB27-45DD-BAD3-7FBFABCA8945}" presName="hierRoot3" presStyleCnt="0"/>
      <dgm:spPr/>
    </dgm:pt>
    <dgm:pt modelId="{A19637A0-A117-4868-BAC8-66C85C9154B6}" type="pres">
      <dgm:prSet presAssocID="{E45498BE-CB27-45DD-BAD3-7FBFABCA8945}" presName="composite3" presStyleCnt="0"/>
      <dgm:spPr/>
    </dgm:pt>
    <dgm:pt modelId="{521A68FD-D0B5-4AD6-88F1-D37347FF74FB}" type="pres">
      <dgm:prSet presAssocID="{E45498BE-CB27-45DD-BAD3-7FBFABCA8945}" presName="background3" presStyleLbl="node3" presStyleIdx="0" presStyleCnt="1"/>
      <dgm:spPr/>
    </dgm:pt>
    <dgm:pt modelId="{E42EB58F-05C0-41FE-9ADA-A0A720141C03}" type="pres">
      <dgm:prSet presAssocID="{E45498BE-CB27-45DD-BAD3-7FBFABCA8945}" presName="text3" presStyleLbl="fgAcc3" presStyleIdx="0" presStyleCnt="1" custScaleX="166774" custLinFactNeighborX="-291" custLinFactNeighborY="-7906">
        <dgm:presLayoutVars>
          <dgm:chPref val="3"/>
        </dgm:presLayoutVars>
      </dgm:prSet>
      <dgm:spPr/>
    </dgm:pt>
    <dgm:pt modelId="{531B30F1-F626-449E-9604-834D64F94156}" type="pres">
      <dgm:prSet presAssocID="{E45498BE-CB27-45DD-BAD3-7FBFABCA8945}" presName="hierChild4" presStyleCnt="0"/>
      <dgm:spPr/>
    </dgm:pt>
  </dgm:ptLst>
  <dgm:cxnLst>
    <dgm:cxn modelId="{E0CAED0F-CCF3-4105-9A6F-ED22620A7BD2}" type="presOf" srcId="{E45498BE-CB27-45DD-BAD3-7FBFABCA8945}" destId="{E42EB58F-05C0-41FE-9ADA-A0A720141C03}" srcOrd="0" destOrd="0" presId="urn:microsoft.com/office/officeart/2005/8/layout/hierarchy1"/>
    <dgm:cxn modelId="{71B3AF26-D6E0-4A3E-8A09-47454DEE8427}" type="presOf" srcId="{A803FD51-37CE-4265-A131-04531BF6A1D3}" destId="{542A8000-1720-4E8C-8BBA-9F57E1F94A7A}" srcOrd="0" destOrd="0" presId="urn:microsoft.com/office/officeart/2005/8/layout/hierarchy1"/>
    <dgm:cxn modelId="{03BD4348-8168-4682-9AC5-29671216ABEE}" srcId="{9CF5C082-AB67-4D9B-8805-413608EF873C}" destId="{E45498BE-CB27-45DD-BAD3-7FBFABCA8945}" srcOrd="0" destOrd="0" parTransId="{EC305235-CDAB-4EB0-B8F6-C18690F7B39E}" sibTransId="{07E204B4-65D3-4E1C-AD08-F5B60215539D}"/>
    <dgm:cxn modelId="{86ED1D7B-5977-4176-9307-93F9137F5F0E}" type="presOf" srcId="{9CF5C082-AB67-4D9B-8805-413608EF873C}" destId="{724C86F4-5F1E-4B8A-AD9F-C60B6CC2808B}" srcOrd="0" destOrd="0" presId="urn:microsoft.com/office/officeart/2005/8/layout/hierarchy1"/>
    <dgm:cxn modelId="{6A5A007C-777F-4073-86AD-1F8C03D40AC3}" type="presOf" srcId="{EC305235-CDAB-4EB0-B8F6-C18690F7B39E}" destId="{F76570D5-EB8B-448D-BCE1-F746900B3B38}" srcOrd="0" destOrd="0" presId="urn:microsoft.com/office/officeart/2005/8/layout/hierarchy1"/>
    <dgm:cxn modelId="{080A4485-6C0A-4CD6-917D-C84CD9D02626}" type="presOf" srcId="{69BE0F21-18AA-4513-A545-56EFA7F41D56}" destId="{3437743C-30A4-430E-95FA-B0D40F6F5EBC}" srcOrd="0" destOrd="0" presId="urn:microsoft.com/office/officeart/2005/8/layout/hierarchy1"/>
    <dgm:cxn modelId="{56E1BAA4-45FA-4B3F-AEC9-6E0E76221AAC}" srcId="{69BE0F21-18AA-4513-A545-56EFA7F41D56}" destId="{9CF5C082-AB67-4D9B-8805-413608EF873C}" srcOrd="1" destOrd="0" parTransId="{B27815E9-5838-4504-8908-88C406EDCAAE}" sibTransId="{155A0EBB-385F-4EB8-B450-E310CD279AF1}"/>
    <dgm:cxn modelId="{6854DEAD-44EC-49B6-97AD-E65F9705722C}" type="presOf" srcId="{B27815E9-5838-4504-8908-88C406EDCAAE}" destId="{962A7EF6-50C7-41EF-BDC7-50E52B75C4CB}" srcOrd="0" destOrd="0" presId="urn:microsoft.com/office/officeart/2005/8/layout/hierarchy1"/>
    <dgm:cxn modelId="{83C239D6-76BA-4C5C-BD73-F856FD67945D}" srcId="{DC5711CD-BD27-47F4-81E5-B68690312686}" destId="{69BE0F21-18AA-4513-A545-56EFA7F41D56}" srcOrd="0" destOrd="0" parTransId="{F4EE4E06-6716-4FE5-BC0F-B0E67CDE2285}" sibTransId="{192ECD17-990D-4617-860A-11A1D7DD2615}"/>
    <dgm:cxn modelId="{FDC43FEE-3B5D-4F0E-A9CE-EE4961E740DE}" type="presOf" srcId="{07B4E46B-7982-409D-A905-EB329EEADDF6}" destId="{C925852C-AADA-4DDB-9D90-A9F2A42B1BC0}" srcOrd="0" destOrd="0" presId="urn:microsoft.com/office/officeart/2005/8/layout/hierarchy1"/>
    <dgm:cxn modelId="{C59A32F3-B196-46D6-AF40-1E356BE6014E}" srcId="{69BE0F21-18AA-4513-A545-56EFA7F41D56}" destId="{07B4E46B-7982-409D-A905-EB329EEADDF6}" srcOrd="0" destOrd="0" parTransId="{A803FD51-37CE-4265-A131-04531BF6A1D3}" sibTransId="{00209243-B66E-4622-B817-9C15D7FD4B7F}"/>
    <dgm:cxn modelId="{40CAE3F9-E046-48E7-BF47-3FFB7F26B168}" type="presOf" srcId="{DC5711CD-BD27-47F4-81E5-B68690312686}" destId="{CD2940FA-BE5C-439A-9A08-A136878A25D8}" srcOrd="0" destOrd="0" presId="urn:microsoft.com/office/officeart/2005/8/layout/hierarchy1"/>
    <dgm:cxn modelId="{160450E8-B113-4067-8CEC-B8F580302AE7}" type="presParOf" srcId="{CD2940FA-BE5C-439A-9A08-A136878A25D8}" destId="{337C662B-DDE0-442F-8A41-298E265C7B82}" srcOrd="0" destOrd="0" presId="urn:microsoft.com/office/officeart/2005/8/layout/hierarchy1"/>
    <dgm:cxn modelId="{EE7C5671-9E00-4549-A72F-7E58516A7280}" type="presParOf" srcId="{337C662B-DDE0-442F-8A41-298E265C7B82}" destId="{6AEAC947-76BF-4180-B700-8D2B78DEE5B6}" srcOrd="0" destOrd="0" presId="urn:microsoft.com/office/officeart/2005/8/layout/hierarchy1"/>
    <dgm:cxn modelId="{D49F2153-34E1-4B8F-B721-F558258290F2}" type="presParOf" srcId="{6AEAC947-76BF-4180-B700-8D2B78DEE5B6}" destId="{6F0CBAC4-6A52-4FA1-AC7C-F954CE0302D5}" srcOrd="0" destOrd="0" presId="urn:microsoft.com/office/officeart/2005/8/layout/hierarchy1"/>
    <dgm:cxn modelId="{45DA7B41-BDE4-4917-B2E6-6A95F55A31C9}" type="presParOf" srcId="{6AEAC947-76BF-4180-B700-8D2B78DEE5B6}" destId="{3437743C-30A4-430E-95FA-B0D40F6F5EBC}" srcOrd="1" destOrd="0" presId="urn:microsoft.com/office/officeart/2005/8/layout/hierarchy1"/>
    <dgm:cxn modelId="{38E8F772-00CF-4F4F-9859-AE08C3A77CE3}" type="presParOf" srcId="{337C662B-DDE0-442F-8A41-298E265C7B82}" destId="{6CA63581-3006-45B5-951F-9B19B2BE4C0B}" srcOrd="1" destOrd="0" presId="urn:microsoft.com/office/officeart/2005/8/layout/hierarchy1"/>
    <dgm:cxn modelId="{5ED56B23-6DFF-4DEA-B8AB-D5A3D94ED6BC}" type="presParOf" srcId="{6CA63581-3006-45B5-951F-9B19B2BE4C0B}" destId="{542A8000-1720-4E8C-8BBA-9F57E1F94A7A}" srcOrd="0" destOrd="0" presId="urn:microsoft.com/office/officeart/2005/8/layout/hierarchy1"/>
    <dgm:cxn modelId="{412BBAE3-7A1A-4FD4-AEAE-E84B3AF92B50}" type="presParOf" srcId="{6CA63581-3006-45B5-951F-9B19B2BE4C0B}" destId="{C85178BB-1791-4A66-B4F0-F533117BEE27}" srcOrd="1" destOrd="0" presId="urn:microsoft.com/office/officeart/2005/8/layout/hierarchy1"/>
    <dgm:cxn modelId="{3474D10E-C19D-4F83-A90E-5254AF16AC83}" type="presParOf" srcId="{C85178BB-1791-4A66-B4F0-F533117BEE27}" destId="{1A13995B-3CA7-4218-83B2-D01841C858C8}" srcOrd="0" destOrd="0" presId="urn:microsoft.com/office/officeart/2005/8/layout/hierarchy1"/>
    <dgm:cxn modelId="{B4DB8EF7-C137-4EFE-8812-CF2F86F61099}" type="presParOf" srcId="{1A13995B-3CA7-4218-83B2-D01841C858C8}" destId="{F448AD00-93C7-4A3A-BA9B-B9C557A8E081}" srcOrd="0" destOrd="0" presId="urn:microsoft.com/office/officeart/2005/8/layout/hierarchy1"/>
    <dgm:cxn modelId="{1CDB7A9B-5AB0-427A-A521-E526C59DC9F0}" type="presParOf" srcId="{1A13995B-3CA7-4218-83B2-D01841C858C8}" destId="{C925852C-AADA-4DDB-9D90-A9F2A42B1BC0}" srcOrd="1" destOrd="0" presId="urn:microsoft.com/office/officeart/2005/8/layout/hierarchy1"/>
    <dgm:cxn modelId="{F90BB221-1621-4D37-AF85-2E21933CFEEC}" type="presParOf" srcId="{C85178BB-1791-4A66-B4F0-F533117BEE27}" destId="{BB4F6266-8238-4CCD-A6DB-C57597ED9823}" srcOrd="1" destOrd="0" presId="urn:microsoft.com/office/officeart/2005/8/layout/hierarchy1"/>
    <dgm:cxn modelId="{6B060286-F2C6-4C81-8D59-DAB53357AE7C}" type="presParOf" srcId="{6CA63581-3006-45B5-951F-9B19B2BE4C0B}" destId="{962A7EF6-50C7-41EF-BDC7-50E52B75C4CB}" srcOrd="2" destOrd="0" presId="urn:microsoft.com/office/officeart/2005/8/layout/hierarchy1"/>
    <dgm:cxn modelId="{59B99D47-579B-46CD-AA14-777C6A937DD9}" type="presParOf" srcId="{6CA63581-3006-45B5-951F-9B19B2BE4C0B}" destId="{AA1D9104-8FC0-43E2-8131-AE04A756A655}" srcOrd="3" destOrd="0" presId="urn:microsoft.com/office/officeart/2005/8/layout/hierarchy1"/>
    <dgm:cxn modelId="{94AF3151-E725-46B1-AE21-CCF23CDA80FD}" type="presParOf" srcId="{AA1D9104-8FC0-43E2-8131-AE04A756A655}" destId="{DF8199A6-4ED7-4666-BF48-A2EAC42C8DFF}" srcOrd="0" destOrd="0" presId="urn:microsoft.com/office/officeart/2005/8/layout/hierarchy1"/>
    <dgm:cxn modelId="{EF8C96F8-9BA9-41EA-9580-924301986A72}" type="presParOf" srcId="{DF8199A6-4ED7-4666-BF48-A2EAC42C8DFF}" destId="{346AA5F7-8AEE-4B9E-BBD2-9633BF4CCBD3}" srcOrd="0" destOrd="0" presId="urn:microsoft.com/office/officeart/2005/8/layout/hierarchy1"/>
    <dgm:cxn modelId="{8A539E34-32C2-4547-BA0B-24D9EE291D6C}" type="presParOf" srcId="{DF8199A6-4ED7-4666-BF48-A2EAC42C8DFF}" destId="{724C86F4-5F1E-4B8A-AD9F-C60B6CC2808B}" srcOrd="1" destOrd="0" presId="urn:microsoft.com/office/officeart/2005/8/layout/hierarchy1"/>
    <dgm:cxn modelId="{E6274147-355C-4369-B17B-3CF9EEBCF0DA}" type="presParOf" srcId="{AA1D9104-8FC0-43E2-8131-AE04A756A655}" destId="{15980774-21B1-4CCB-A386-432FEF94EA83}" srcOrd="1" destOrd="0" presId="urn:microsoft.com/office/officeart/2005/8/layout/hierarchy1"/>
    <dgm:cxn modelId="{6AEE7B7F-BA26-4376-B7DD-9C30637208E3}" type="presParOf" srcId="{15980774-21B1-4CCB-A386-432FEF94EA83}" destId="{F76570D5-EB8B-448D-BCE1-F746900B3B38}" srcOrd="0" destOrd="0" presId="urn:microsoft.com/office/officeart/2005/8/layout/hierarchy1"/>
    <dgm:cxn modelId="{A5D4E91B-D758-4E7B-B5F5-B6ADAF68AB83}" type="presParOf" srcId="{15980774-21B1-4CCB-A386-432FEF94EA83}" destId="{6CCEF639-E219-4400-83BA-A2CED457A97D}" srcOrd="1" destOrd="0" presId="urn:microsoft.com/office/officeart/2005/8/layout/hierarchy1"/>
    <dgm:cxn modelId="{DD08E1B9-9108-4472-AA9C-566869C2C135}" type="presParOf" srcId="{6CCEF639-E219-4400-83BA-A2CED457A97D}" destId="{A19637A0-A117-4868-BAC8-66C85C9154B6}" srcOrd="0" destOrd="0" presId="urn:microsoft.com/office/officeart/2005/8/layout/hierarchy1"/>
    <dgm:cxn modelId="{A0FC6212-8F59-4E16-8156-68C76E86C8E4}" type="presParOf" srcId="{A19637A0-A117-4868-BAC8-66C85C9154B6}" destId="{521A68FD-D0B5-4AD6-88F1-D37347FF74FB}" srcOrd="0" destOrd="0" presId="urn:microsoft.com/office/officeart/2005/8/layout/hierarchy1"/>
    <dgm:cxn modelId="{6BB842D3-6C43-452B-ADD3-42008C453523}" type="presParOf" srcId="{A19637A0-A117-4868-BAC8-66C85C9154B6}" destId="{E42EB58F-05C0-41FE-9ADA-A0A720141C03}" srcOrd="1" destOrd="0" presId="urn:microsoft.com/office/officeart/2005/8/layout/hierarchy1"/>
    <dgm:cxn modelId="{B44DBB08-FFB1-43D0-84D6-E0A86011AFB3}" type="presParOf" srcId="{6CCEF639-E219-4400-83BA-A2CED457A97D}" destId="{531B30F1-F626-449E-9604-834D64F941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B56CC-73A0-427E-9147-36864487EF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EE3C142-613A-467F-A290-7B7F5FD1FECD}">
      <dgm:prSet phldrT="[Texto]" custT="1"/>
      <dgm:spPr/>
      <dgm:t>
        <a:bodyPr/>
        <a:lstStyle/>
        <a:p>
          <a:r>
            <a:rPr lang="es-AR" sz="2000" i="1" dirty="0"/>
            <a:t>Segunda línea de tratamiento </a:t>
          </a:r>
        </a:p>
        <a:p>
          <a:r>
            <a:rPr lang="es-AR" sz="2000" i="1" dirty="0"/>
            <a:t>(R-ICE, R DHAP)</a:t>
          </a:r>
        </a:p>
      </dgm:t>
    </dgm:pt>
    <dgm:pt modelId="{EB141209-C68B-4BFE-893E-7F6C665EB92C}" type="parTrans" cxnId="{1443CB52-C1A1-4340-9955-293FEEB51AC2}">
      <dgm:prSet/>
      <dgm:spPr/>
      <dgm:t>
        <a:bodyPr/>
        <a:lstStyle/>
        <a:p>
          <a:endParaRPr lang="es-AR"/>
        </a:p>
      </dgm:t>
    </dgm:pt>
    <dgm:pt modelId="{B2C53592-225F-4483-840A-CAD13DEDF40B}" type="sibTrans" cxnId="{1443CB52-C1A1-4340-9955-293FEEB51AC2}">
      <dgm:prSet/>
      <dgm:spPr/>
      <dgm:t>
        <a:bodyPr/>
        <a:lstStyle/>
        <a:p>
          <a:endParaRPr lang="es-AR"/>
        </a:p>
      </dgm:t>
    </dgm:pt>
    <dgm:pt modelId="{8421C0C9-0E6F-4ED7-9590-25D00955F62C}">
      <dgm:prSet phldrT="[Texto]" custT="1"/>
      <dgm:spPr/>
      <dgm:t>
        <a:bodyPr/>
        <a:lstStyle/>
        <a:p>
          <a:r>
            <a:rPr lang="es-AR" sz="2000" i="1" dirty="0"/>
            <a:t>Elegible para TAMO </a:t>
          </a:r>
        </a:p>
        <a:p>
          <a:r>
            <a:rPr lang="es-AR" sz="2000" i="1" dirty="0"/>
            <a:t>(20-25 %)</a:t>
          </a:r>
        </a:p>
        <a:p>
          <a:r>
            <a:rPr lang="es-AR" sz="2000" i="1" dirty="0"/>
            <a:t>TAMO</a:t>
          </a:r>
          <a:endParaRPr lang="es-AR" sz="1800" i="1" dirty="0"/>
        </a:p>
      </dgm:t>
    </dgm:pt>
    <dgm:pt modelId="{707FAB11-70B2-4393-8A64-79A67028D3F2}" type="parTrans" cxnId="{6FC17C3D-77E5-4CC8-92C2-5E545F22F67C}">
      <dgm:prSet/>
      <dgm:spPr/>
      <dgm:t>
        <a:bodyPr/>
        <a:lstStyle/>
        <a:p>
          <a:endParaRPr lang="es-AR"/>
        </a:p>
      </dgm:t>
    </dgm:pt>
    <dgm:pt modelId="{1A97BF3B-1CD4-4926-95D6-C41F22C33D97}" type="sibTrans" cxnId="{6FC17C3D-77E5-4CC8-92C2-5E545F22F67C}">
      <dgm:prSet/>
      <dgm:spPr/>
      <dgm:t>
        <a:bodyPr/>
        <a:lstStyle/>
        <a:p>
          <a:endParaRPr lang="es-AR"/>
        </a:p>
      </dgm:t>
    </dgm:pt>
    <dgm:pt modelId="{29AEB456-F9AF-4BB1-923D-F54EA44ABE1E}">
      <dgm:prSet phldrT="[Texto]" custT="1"/>
      <dgm:spPr/>
      <dgm:t>
        <a:bodyPr/>
        <a:lstStyle/>
        <a:p>
          <a:r>
            <a:rPr lang="es-AR" sz="2000" i="1" dirty="0"/>
            <a:t>Curación </a:t>
          </a:r>
        </a:p>
        <a:p>
          <a:r>
            <a:rPr lang="es-AR" sz="2000" i="1" dirty="0"/>
            <a:t>(5 %)</a:t>
          </a:r>
        </a:p>
      </dgm:t>
    </dgm:pt>
    <dgm:pt modelId="{DBC51433-B4BB-4425-8D53-A6DF16E68421}" type="parTrans" cxnId="{990DA617-77E1-4499-8AD5-01DD37CDEA12}">
      <dgm:prSet/>
      <dgm:spPr/>
      <dgm:t>
        <a:bodyPr/>
        <a:lstStyle/>
        <a:p>
          <a:endParaRPr lang="es-AR"/>
        </a:p>
      </dgm:t>
    </dgm:pt>
    <dgm:pt modelId="{86E5F068-0FC5-40FC-8BCD-03B14D0CE451}" type="sibTrans" cxnId="{990DA617-77E1-4499-8AD5-01DD37CDEA12}">
      <dgm:prSet/>
      <dgm:spPr/>
      <dgm:t>
        <a:bodyPr/>
        <a:lstStyle/>
        <a:p>
          <a:endParaRPr lang="es-AR"/>
        </a:p>
      </dgm:t>
    </dgm:pt>
    <dgm:pt modelId="{4D3B7A00-9E18-402D-90FD-8D386D4F70AD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AR" sz="2000" i="1" dirty="0"/>
            <a:t>Recaída </a:t>
          </a:r>
        </a:p>
        <a:p>
          <a:r>
            <a:rPr lang="es-AR" sz="2000" i="1" dirty="0"/>
            <a:t>(15-20 %)</a:t>
          </a:r>
        </a:p>
      </dgm:t>
    </dgm:pt>
    <dgm:pt modelId="{BA35C9BC-5774-463C-97E0-758D13692CC9}" type="parTrans" cxnId="{D1E4A7FB-3F17-4A50-B848-BBDB98BFF079}">
      <dgm:prSet/>
      <dgm:spPr/>
      <dgm:t>
        <a:bodyPr/>
        <a:lstStyle/>
        <a:p>
          <a:endParaRPr lang="es-AR"/>
        </a:p>
      </dgm:t>
    </dgm:pt>
    <dgm:pt modelId="{124B1842-0A95-49FA-A15D-397E060286E5}" type="sibTrans" cxnId="{D1E4A7FB-3F17-4A50-B848-BBDB98BFF079}">
      <dgm:prSet/>
      <dgm:spPr/>
      <dgm:t>
        <a:bodyPr/>
        <a:lstStyle/>
        <a:p>
          <a:endParaRPr lang="es-AR"/>
        </a:p>
      </dgm:t>
    </dgm:pt>
    <dgm:pt modelId="{E4C40BE6-7DFA-4039-8D9C-F019DBABCC96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AR" sz="2000" i="1" dirty="0"/>
            <a:t>No elegible para TAMO (10-15 %)</a:t>
          </a:r>
        </a:p>
      </dgm:t>
    </dgm:pt>
    <dgm:pt modelId="{4F5F66F4-0563-409A-A1D2-A47CA72B509A}" type="parTrans" cxnId="{B12B1B83-8C40-4C2D-B31A-989D53AA9155}">
      <dgm:prSet/>
      <dgm:spPr/>
      <dgm:t>
        <a:bodyPr/>
        <a:lstStyle/>
        <a:p>
          <a:endParaRPr lang="es-AR"/>
        </a:p>
      </dgm:t>
    </dgm:pt>
    <dgm:pt modelId="{01DF69CF-A6F9-4DC3-9FAF-6315BB40D4B2}" type="sibTrans" cxnId="{B12B1B83-8C40-4C2D-B31A-989D53AA9155}">
      <dgm:prSet/>
      <dgm:spPr/>
      <dgm:t>
        <a:bodyPr/>
        <a:lstStyle/>
        <a:p>
          <a:endParaRPr lang="es-AR"/>
        </a:p>
      </dgm:t>
    </dgm:pt>
    <dgm:pt modelId="{C1DF2E80-A275-4A0E-9225-42340D0FFEA9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AR" sz="2000" i="1" dirty="0"/>
            <a:t>Recaída </a:t>
          </a:r>
        </a:p>
        <a:p>
          <a:r>
            <a:rPr lang="es-AR" sz="2000" i="1" dirty="0"/>
            <a:t>(10-20 %)</a:t>
          </a:r>
        </a:p>
      </dgm:t>
    </dgm:pt>
    <dgm:pt modelId="{259C7004-A3F9-4EA6-9D68-CD5F389B9697}" type="parTrans" cxnId="{39492CF5-662E-40D9-941A-C87796CEA874}">
      <dgm:prSet/>
      <dgm:spPr/>
      <dgm:t>
        <a:bodyPr/>
        <a:lstStyle/>
        <a:p>
          <a:endParaRPr lang="es-AR"/>
        </a:p>
      </dgm:t>
    </dgm:pt>
    <dgm:pt modelId="{53062590-23E0-43F1-9F82-FC518BB7CD38}" type="sibTrans" cxnId="{39492CF5-662E-40D9-941A-C87796CEA874}">
      <dgm:prSet/>
      <dgm:spPr/>
      <dgm:t>
        <a:bodyPr/>
        <a:lstStyle/>
        <a:p>
          <a:endParaRPr lang="es-AR"/>
        </a:p>
      </dgm:t>
    </dgm:pt>
    <dgm:pt modelId="{E45DE4CE-1F6A-42F6-B9FF-AC281CF861B7}" type="pres">
      <dgm:prSet presAssocID="{B91B56CC-73A0-427E-9147-36864487EF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F1F4C9-A5AA-44F8-946D-52FE4CA3E648}" type="pres">
      <dgm:prSet presAssocID="{5EE3C142-613A-467F-A290-7B7F5FD1FECD}" presName="hierRoot1" presStyleCnt="0"/>
      <dgm:spPr/>
    </dgm:pt>
    <dgm:pt modelId="{855FD03B-90D2-44D0-B446-EA7974D4E974}" type="pres">
      <dgm:prSet presAssocID="{5EE3C142-613A-467F-A290-7B7F5FD1FECD}" presName="composite" presStyleCnt="0"/>
      <dgm:spPr/>
    </dgm:pt>
    <dgm:pt modelId="{9A5AE2FA-B021-4E58-98FF-6268A6BE3813}" type="pres">
      <dgm:prSet presAssocID="{5EE3C142-613A-467F-A290-7B7F5FD1FECD}" presName="background" presStyleLbl="node0" presStyleIdx="0" presStyleCnt="1"/>
      <dgm:spPr/>
    </dgm:pt>
    <dgm:pt modelId="{F97290AF-2B5D-444A-8BF1-888D29186EA6}" type="pres">
      <dgm:prSet presAssocID="{5EE3C142-613A-467F-A290-7B7F5FD1FECD}" presName="text" presStyleLbl="fgAcc0" presStyleIdx="0" presStyleCnt="1" custScaleX="174149" custLinFactNeighborX="-1124" custLinFactNeighborY="225">
        <dgm:presLayoutVars>
          <dgm:chPref val="3"/>
        </dgm:presLayoutVars>
      </dgm:prSet>
      <dgm:spPr/>
    </dgm:pt>
    <dgm:pt modelId="{76632790-F4FB-4107-9564-E108E77AE7EE}" type="pres">
      <dgm:prSet presAssocID="{5EE3C142-613A-467F-A290-7B7F5FD1FECD}" presName="hierChild2" presStyleCnt="0"/>
      <dgm:spPr/>
    </dgm:pt>
    <dgm:pt modelId="{A0D95E42-D835-44D5-B540-D470F3ED3D04}" type="pres">
      <dgm:prSet presAssocID="{707FAB11-70B2-4393-8A64-79A67028D3F2}" presName="Name10" presStyleLbl="parChTrans1D2" presStyleIdx="0" presStyleCnt="2"/>
      <dgm:spPr/>
    </dgm:pt>
    <dgm:pt modelId="{27353626-457B-4503-9661-E80A48355962}" type="pres">
      <dgm:prSet presAssocID="{8421C0C9-0E6F-4ED7-9590-25D00955F62C}" presName="hierRoot2" presStyleCnt="0"/>
      <dgm:spPr/>
    </dgm:pt>
    <dgm:pt modelId="{8DF0F97E-9DE3-4D37-A28C-056DC4E89B3B}" type="pres">
      <dgm:prSet presAssocID="{8421C0C9-0E6F-4ED7-9590-25D00955F62C}" presName="composite2" presStyleCnt="0"/>
      <dgm:spPr/>
    </dgm:pt>
    <dgm:pt modelId="{1224EDDF-72EC-4942-BBAD-3906C9D41D40}" type="pres">
      <dgm:prSet presAssocID="{8421C0C9-0E6F-4ED7-9590-25D00955F62C}" presName="background2" presStyleLbl="node2" presStyleIdx="0" presStyleCnt="2"/>
      <dgm:spPr/>
    </dgm:pt>
    <dgm:pt modelId="{978537C8-21DF-4BB1-B9D9-3FDA5C178D1F}" type="pres">
      <dgm:prSet presAssocID="{8421C0C9-0E6F-4ED7-9590-25D00955F62C}" presName="text2" presStyleLbl="fgAcc2" presStyleIdx="0" presStyleCnt="2" custScaleX="166078">
        <dgm:presLayoutVars>
          <dgm:chPref val="3"/>
        </dgm:presLayoutVars>
      </dgm:prSet>
      <dgm:spPr/>
    </dgm:pt>
    <dgm:pt modelId="{ED2CEB24-4D9A-4253-8E05-C066E8F65ADD}" type="pres">
      <dgm:prSet presAssocID="{8421C0C9-0E6F-4ED7-9590-25D00955F62C}" presName="hierChild3" presStyleCnt="0"/>
      <dgm:spPr/>
    </dgm:pt>
    <dgm:pt modelId="{6921CCC3-83C9-4976-9840-2F02DE441587}" type="pres">
      <dgm:prSet presAssocID="{DBC51433-B4BB-4425-8D53-A6DF16E68421}" presName="Name17" presStyleLbl="parChTrans1D3" presStyleIdx="0" presStyleCnt="3"/>
      <dgm:spPr/>
    </dgm:pt>
    <dgm:pt modelId="{E19982B6-6104-4152-B38E-6830059BF737}" type="pres">
      <dgm:prSet presAssocID="{29AEB456-F9AF-4BB1-923D-F54EA44ABE1E}" presName="hierRoot3" presStyleCnt="0"/>
      <dgm:spPr/>
    </dgm:pt>
    <dgm:pt modelId="{79694D97-83E4-4763-AA75-A3F977E61005}" type="pres">
      <dgm:prSet presAssocID="{29AEB456-F9AF-4BB1-923D-F54EA44ABE1E}" presName="composite3" presStyleCnt="0"/>
      <dgm:spPr/>
    </dgm:pt>
    <dgm:pt modelId="{56CBCE76-9D67-44AB-B29D-E28E27411E67}" type="pres">
      <dgm:prSet presAssocID="{29AEB456-F9AF-4BB1-923D-F54EA44ABE1E}" presName="background3" presStyleLbl="node3" presStyleIdx="0" presStyleCnt="3"/>
      <dgm:spPr/>
    </dgm:pt>
    <dgm:pt modelId="{6E3EA87C-4AB4-402C-8D08-10AC956F64B0}" type="pres">
      <dgm:prSet presAssocID="{29AEB456-F9AF-4BB1-923D-F54EA44ABE1E}" presName="text3" presStyleLbl="fgAcc3" presStyleIdx="0" presStyleCnt="3">
        <dgm:presLayoutVars>
          <dgm:chPref val="3"/>
        </dgm:presLayoutVars>
      </dgm:prSet>
      <dgm:spPr/>
    </dgm:pt>
    <dgm:pt modelId="{BE9FD1BD-A808-4064-A2E7-B5CE9A796DA0}" type="pres">
      <dgm:prSet presAssocID="{29AEB456-F9AF-4BB1-923D-F54EA44ABE1E}" presName="hierChild4" presStyleCnt="0"/>
      <dgm:spPr/>
    </dgm:pt>
    <dgm:pt modelId="{51232416-809D-4127-A168-E13306208CC2}" type="pres">
      <dgm:prSet presAssocID="{BA35C9BC-5774-463C-97E0-758D13692CC9}" presName="Name17" presStyleLbl="parChTrans1D3" presStyleIdx="1" presStyleCnt="3"/>
      <dgm:spPr/>
    </dgm:pt>
    <dgm:pt modelId="{1FC6CA91-D045-49DB-85A3-C61F3297E26E}" type="pres">
      <dgm:prSet presAssocID="{4D3B7A00-9E18-402D-90FD-8D386D4F70AD}" presName="hierRoot3" presStyleCnt="0"/>
      <dgm:spPr/>
    </dgm:pt>
    <dgm:pt modelId="{E55D432C-92E4-4671-8FF1-99D62CC2705D}" type="pres">
      <dgm:prSet presAssocID="{4D3B7A00-9E18-402D-90FD-8D386D4F70AD}" presName="composite3" presStyleCnt="0"/>
      <dgm:spPr/>
    </dgm:pt>
    <dgm:pt modelId="{D27CAB87-0A3C-469F-982E-344FEF0C3B45}" type="pres">
      <dgm:prSet presAssocID="{4D3B7A00-9E18-402D-90FD-8D386D4F70AD}" presName="background3" presStyleLbl="node3" presStyleIdx="1" presStyleCnt="3"/>
      <dgm:spPr/>
    </dgm:pt>
    <dgm:pt modelId="{F127CC63-25BA-43D9-A63C-7AA921AD7870}" type="pres">
      <dgm:prSet presAssocID="{4D3B7A00-9E18-402D-90FD-8D386D4F70AD}" presName="text3" presStyleLbl="fgAcc3" presStyleIdx="1" presStyleCnt="3">
        <dgm:presLayoutVars>
          <dgm:chPref val="3"/>
        </dgm:presLayoutVars>
      </dgm:prSet>
      <dgm:spPr/>
    </dgm:pt>
    <dgm:pt modelId="{71BEA5A6-2A38-4476-B5A7-B7CD9B46F9CE}" type="pres">
      <dgm:prSet presAssocID="{4D3B7A00-9E18-402D-90FD-8D386D4F70AD}" presName="hierChild4" presStyleCnt="0"/>
      <dgm:spPr/>
    </dgm:pt>
    <dgm:pt modelId="{630CEF1C-89F0-4C6A-B264-566E37FC9C82}" type="pres">
      <dgm:prSet presAssocID="{4F5F66F4-0563-409A-A1D2-A47CA72B509A}" presName="Name10" presStyleLbl="parChTrans1D2" presStyleIdx="1" presStyleCnt="2"/>
      <dgm:spPr/>
    </dgm:pt>
    <dgm:pt modelId="{B5AACDF6-035D-4B38-AE02-B2FB74B9B600}" type="pres">
      <dgm:prSet presAssocID="{E4C40BE6-7DFA-4039-8D9C-F019DBABCC96}" presName="hierRoot2" presStyleCnt="0"/>
      <dgm:spPr/>
    </dgm:pt>
    <dgm:pt modelId="{1668F4C1-AB55-4326-806D-D757DD4B691B}" type="pres">
      <dgm:prSet presAssocID="{E4C40BE6-7DFA-4039-8D9C-F019DBABCC96}" presName="composite2" presStyleCnt="0"/>
      <dgm:spPr/>
    </dgm:pt>
    <dgm:pt modelId="{6F2A94E7-C15D-4E7A-BAC0-572229C99378}" type="pres">
      <dgm:prSet presAssocID="{E4C40BE6-7DFA-4039-8D9C-F019DBABCC96}" presName="background2" presStyleLbl="node2" presStyleIdx="1" presStyleCnt="2"/>
      <dgm:spPr/>
    </dgm:pt>
    <dgm:pt modelId="{D7ACCDE7-B409-4201-B8A6-232C21750DF5}" type="pres">
      <dgm:prSet presAssocID="{E4C40BE6-7DFA-4039-8D9C-F019DBABCC96}" presName="text2" presStyleLbl="fgAcc2" presStyleIdx="1" presStyleCnt="2" custScaleX="167552">
        <dgm:presLayoutVars>
          <dgm:chPref val="3"/>
        </dgm:presLayoutVars>
      </dgm:prSet>
      <dgm:spPr/>
    </dgm:pt>
    <dgm:pt modelId="{25FCB4FF-3511-4C57-A077-736B9730C2CD}" type="pres">
      <dgm:prSet presAssocID="{E4C40BE6-7DFA-4039-8D9C-F019DBABCC96}" presName="hierChild3" presStyleCnt="0"/>
      <dgm:spPr/>
    </dgm:pt>
    <dgm:pt modelId="{5033D08E-8FC8-4D11-B897-9BF2F1F98B65}" type="pres">
      <dgm:prSet presAssocID="{259C7004-A3F9-4EA6-9D68-CD5F389B9697}" presName="Name17" presStyleLbl="parChTrans1D3" presStyleIdx="2" presStyleCnt="3"/>
      <dgm:spPr/>
    </dgm:pt>
    <dgm:pt modelId="{3C2C8EC0-AEB5-462F-963A-59B628412FA8}" type="pres">
      <dgm:prSet presAssocID="{C1DF2E80-A275-4A0E-9225-42340D0FFEA9}" presName="hierRoot3" presStyleCnt="0"/>
      <dgm:spPr/>
    </dgm:pt>
    <dgm:pt modelId="{643C1400-E095-470E-BBC9-4B6B55400709}" type="pres">
      <dgm:prSet presAssocID="{C1DF2E80-A275-4A0E-9225-42340D0FFEA9}" presName="composite3" presStyleCnt="0"/>
      <dgm:spPr/>
    </dgm:pt>
    <dgm:pt modelId="{F4D9F213-62AB-4FC4-8C6D-073A0E6CEDDF}" type="pres">
      <dgm:prSet presAssocID="{C1DF2E80-A275-4A0E-9225-42340D0FFEA9}" presName="background3" presStyleLbl="node3" presStyleIdx="2" presStyleCnt="3"/>
      <dgm:spPr/>
    </dgm:pt>
    <dgm:pt modelId="{C044DBBC-E504-4F38-A64D-566740726A93}" type="pres">
      <dgm:prSet presAssocID="{C1DF2E80-A275-4A0E-9225-42340D0FFEA9}" presName="text3" presStyleLbl="fgAcc3" presStyleIdx="2" presStyleCnt="3">
        <dgm:presLayoutVars>
          <dgm:chPref val="3"/>
        </dgm:presLayoutVars>
      </dgm:prSet>
      <dgm:spPr/>
    </dgm:pt>
    <dgm:pt modelId="{17009987-3A47-489C-98C8-71292E67825D}" type="pres">
      <dgm:prSet presAssocID="{C1DF2E80-A275-4A0E-9225-42340D0FFEA9}" presName="hierChild4" presStyleCnt="0"/>
      <dgm:spPr/>
    </dgm:pt>
  </dgm:ptLst>
  <dgm:cxnLst>
    <dgm:cxn modelId="{6A6BC90A-37EA-41C9-A720-288B92E4CCC9}" type="presOf" srcId="{DBC51433-B4BB-4425-8D53-A6DF16E68421}" destId="{6921CCC3-83C9-4976-9840-2F02DE441587}" srcOrd="0" destOrd="0" presId="urn:microsoft.com/office/officeart/2005/8/layout/hierarchy1"/>
    <dgm:cxn modelId="{AA1D6B0E-0489-4794-AA3C-72954B7AB515}" type="presOf" srcId="{29AEB456-F9AF-4BB1-923D-F54EA44ABE1E}" destId="{6E3EA87C-4AB4-402C-8D08-10AC956F64B0}" srcOrd="0" destOrd="0" presId="urn:microsoft.com/office/officeart/2005/8/layout/hierarchy1"/>
    <dgm:cxn modelId="{990DA617-77E1-4499-8AD5-01DD37CDEA12}" srcId="{8421C0C9-0E6F-4ED7-9590-25D00955F62C}" destId="{29AEB456-F9AF-4BB1-923D-F54EA44ABE1E}" srcOrd="0" destOrd="0" parTransId="{DBC51433-B4BB-4425-8D53-A6DF16E68421}" sibTransId="{86E5F068-0FC5-40FC-8BCD-03B14D0CE451}"/>
    <dgm:cxn modelId="{B83D242F-6321-4B66-947F-33F2C4D51E39}" type="presOf" srcId="{4D3B7A00-9E18-402D-90FD-8D386D4F70AD}" destId="{F127CC63-25BA-43D9-A63C-7AA921AD7870}" srcOrd="0" destOrd="0" presId="urn:microsoft.com/office/officeart/2005/8/layout/hierarchy1"/>
    <dgm:cxn modelId="{6FC17C3D-77E5-4CC8-92C2-5E545F22F67C}" srcId="{5EE3C142-613A-467F-A290-7B7F5FD1FECD}" destId="{8421C0C9-0E6F-4ED7-9590-25D00955F62C}" srcOrd="0" destOrd="0" parTransId="{707FAB11-70B2-4393-8A64-79A67028D3F2}" sibTransId="{1A97BF3B-1CD4-4926-95D6-C41F22C33D97}"/>
    <dgm:cxn modelId="{EA1EEB6B-8305-464F-B29C-3798F1646827}" type="presOf" srcId="{C1DF2E80-A275-4A0E-9225-42340D0FFEA9}" destId="{C044DBBC-E504-4F38-A64D-566740726A93}" srcOrd="0" destOrd="0" presId="urn:microsoft.com/office/officeart/2005/8/layout/hierarchy1"/>
    <dgm:cxn modelId="{9F14446E-96B3-4259-9852-4C91822176A3}" type="presOf" srcId="{5EE3C142-613A-467F-A290-7B7F5FD1FECD}" destId="{F97290AF-2B5D-444A-8BF1-888D29186EA6}" srcOrd="0" destOrd="0" presId="urn:microsoft.com/office/officeart/2005/8/layout/hierarchy1"/>
    <dgm:cxn modelId="{1443CB52-C1A1-4340-9955-293FEEB51AC2}" srcId="{B91B56CC-73A0-427E-9147-36864487EF29}" destId="{5EE3C142-613A-467F-A290-7B7F5FD1FECD}" srcOrd="0" destOrd="0" parTransId="{EB141209-C68B-4BFE-893E-7F6C665EB92C}" sibTransId="{B2C53592-225F-4483-840A-CAD13DEDF40B}"/>
    <dgm:cxn modelId="{860F3356-6FB0-4F41-90C3-D06D64CAF52D}" type="presOf" srcId="{4F5F66F4-0563-409A-A1D2-A47CA72B509A}" destId="{630CEF1C-89F0-4C6A-B264-566E37FC9C82}" srcOrd="0" destOrd="0" presId="urn:microsoft.com/office/officeart/2005/8/layout/hierarchy1"/>
    <dgm:cxn modelId="{E8672D79-B491-4AF9-8755-02B49521A0E2}" type="presOf" srcId="{B91B56CC-73A0-427E-9147-36864487EF29}" destId="{E45DE4CE-1F6A-42F6-B9FF-AC281CF861B7}" srcOrd="0" destOrd="0" presId="urn:microsoft.com/office/officeart/2005/8/layout/hierarchy1"/>
    <dgm:cxn modelId="{B12B1B83-8C40-4C2D-B31A-989D53AA9155}" srcId="{5EE3C142-613A-467F-A290-7B7F5FD1FECD}" destId="{E4C40BE6-7DFA-4039-8D9C-F019DBABCC96}" srcOrd="1" destOrd="0" parTransId="{4F5F66F4-0563-409A-A1D2-A47CA72B509A}" sibTransId="{01DF69CF-A6F9-4DC3-9FAF-6315BB40D4B2}"/>
    <dgm:cxn modelId="{FE8BDF89-50EB-430F-A226-5ABABEA3002B}" type="presOf" srcId="{259C7004-A3F9-4EA6-9D68-CD5F389B9697}" destId="{5033D08E-8FC8-4D11-B897-9BF2F1F98B65}" srcOrd="0" destOrd="0" presId="urn:microsoft.com/office/officeart/2005/8/layout/hierarchy1"/>
    <dgm:cxn modelId="{B3F8E69F-65A2-4416-92D0-0D11667A5ED9}" type="presOf" srcId="{8421C0C9-0E6F-4ED7-9590-25D00955F62C}" destId="{978537C8-21DF-4BB1-B9D9-3FDA5C178D1F}" srcOrd="0" destOrd="0" presId="urn:microsoft.com/office/officeart/2005/8/layout/hierarchy1"/>
    <dgm:cxn modelId="{213099BC-6C60-46A6-9672-64B510810C34}" type="presOf" srcId="{E4C40BE6-7DFA-4039-8D9C-F019DBABCC96}" destId="{D7ACCDE7-B409-4201-B8A6-232C21750DF5}" srcOrd="0" destOrd="0" presId="urn:microsoft.com/office/officeart/2005/8/layout/hierarchy1"/>
    <dgm:cxn modelId="{3CB2B7BE-4A52-449A-920B-B4D420922E20}" type="presOf" srcId="{707FAB11-70B2-4393-8A64-79A67028D3F2}" destId="{A0D95E42-D835-44D5-B540-D470F3ED3D04}" srcOrd="0" destOrd="0" presId="urn:microsoft.com/office/officeart/2005/8/layout/hierarchy1"/>
    <dgm:cxn modelId="{E55982DC-ADE2-4477-8750-759A69AF7604}" type="presOf" srcId="{BA35C9BC-5774-463C-97E0-758D13692CC9}" destId="{51232416-809D-4127-A168-E13306208CC2}" srcOrd="0" destOrd="0" presId="urn:microsoft.com/office/officeart/2005/8/layout/hierarchy1"/>
    <dgm:cxn modelId="{39492CF5-662E-40D9-941A-C87796CEA874}" srcId="{E4C40BE6-7DFA-4039-8D9C-F019DBABCC96}" destId="{C1DF2E80-A275-4A0E-9225-42340D0FFEA9}" srcOrd="0" destOrd="0" parTransId="{259C7004-A3F9-4EA6-9D68-CD5F389B9697}" sibTransId="{53062590-23E0-43F1-9F82-FC518BB7CD38}"/>
    <dgm:cxn modelId="{D1E4A7FB-3F17-4A50-B848-BBDB98BFF079}" srcId="{8421C0C9-0E6F-4ED7-9590-25D00955F62C}" destId="{4D3B7A00-9E18-402D-90FD-8D386D4F70AD}" srcOrd="1" destOrd="0" parTransId="{BA35C9BC-5774-463C-97E0-758D13692CC9}" sibTransId="{124B1842-0A95-49FA-A15D-397E060286E5}"/>
    <dgm:cxn modelId="{FF05580A-0893-46BA-9577-69F44A3AA25D}" type="presParOf" srcId="{E45DE4CE-1F6A-42F6-B9FF-AC281CF861B7}" destId="{8DF1F4C9-A5AA-44F8-946D-52FE4CA3E648}" srcOrd="0" destOrd="0" presId="urn:microsoft.com/office/officeart/2005/8/layout/hierarchy1"/>
    <dgm:cxn modelId="{CB77E71C-8EE2-4A5F-A051-2F5AB4B2EAE9}" type="presParOf" srcId="{8DF1F4C9-A5AA-44F8-946D-52FE4CA3E648}" destId="{855FD03B-90D2-44D0-B446-EA7974D4E974}" srcOrd="0" destOrd="0" presId="urn:microsoft.com/office/officeart/2005/8/layout/hierarchy1"/>
    <dgm:cxn modelId="{BBC017FA-7EB8-4479-A269-2AD023105F0A}" type="presParOf" srcId="{855FD03B-90D2-44D0-B446-EA7974D4E974}" destId="{9A5AE2FA-B021-4E58-98FF-6268A6BE3813}" srcOrd="0" destOrd="0" presId="urn:microsoft.com/office/officeart/2005/8/layout/hierarchy1"/>
    <dgm:cxn modelId="{DC85EF85-A08A-4A35-833C-5BA19829515A}" type="presParOf" srcId="{855FD03B-90D2-44D0-B446-EA7974D4E974}" destId="{F97290AF-2B5D-444A-8BF1-888D29186EA6}" srcOrd="1" destOrd="0" presId="urn:microsoft.com/office/officeart/2005/8/layout/hierarchy1"/>
    <dgm:cxn modelId="{416ADCBB-0E3F-4E9A-857B-D0872CFB2AE8}" type="presParOf" srcId="{8DF1F4C9-A5AA-44F8-946D-52FE4CA3E648}" destId="{76632790-F4FB-4107-9564-E108E77AE7EE}" srcOrd="1" destOrd="0" presId="urn:microsoft.com/office/officeart/2005/8/layout/hierarchy1"/>
    <dgm:cxn modelId="{D456C0F7-7B6F-4CC0-A6AD-FDB74CD0F3C1}" type="presParOf" srcId="{76632790-F4FB-4107-9564-E108E77AE7EE}" destId="{A0D95E42-D835-44D5-B540-D470F3ED3D04}" srcOrd="0" destOrd="0" presId="urn:microsoft.com/office/officeart/2005/8/layout/hierarchy1"/>
    <dgm:cxn modelId="{728FB01E-567E-4D3B-AC9B-691CD80D9E65}" type="presParOf" srcId="{76632790-F4FB-4107-9564-E108E77AE7EE}" destId="{27353626-457B-4503-9661-E80A48355962}" srcOrd="1" destOrd="0" presId="urn:microsoft.com/office/officeart/2005/8/layout/hierarchy1"/>
    <dgm:cxn modelId="{EA77CBEF-11C4-4952-9CE8-0FA34904BC4B}" type="presParOf" srcId="{27353626-457B-4503-9661-E80A48355962}" destId="{8DF0F97E-9DE3-4D37-A28C-056DC4E89B3B}" srcOrd="0" destOrd="0" presId="urn:microsoft.com/office/officeart/2005/8/layout/hierarchy1"/>
    <dgm:cxn modelId="{20A6652E-66BE-4569-8EC3-A0AC007901ED}" type="presParOf" srcId="{8DF0F97E-9DE3-4D37-A28C-056DC4E89B3B}" destId="{1224EDDF-72EC-4942-BBAD-3906C9D41D40}" srcOrd="0" destOrd="0" presId="urn:microsoft.com/office/officeart/2005/8/layout/hierarchy1"/>
    <dgm:cxn modelId="{87080B59-F5BF-4E23-838C-A385D952A057}" type="presParOf" srcId="{8DF0F97E-9DE3-4D37-A28C-056DC4E89B3B}" destId="{978537C8-21DF-4BB1-B9D9-3FDA5C178D1F}" srcOrd="1" destOrd="0" presId="urn:microsoft.com/office/officeart/2005/8/layout/hierarchy1"/>
    <dgm:cxn modelId="{077344DC-FC0B-4B08-ACE7-2610EF7743B2}" type="presParOf" srcId="{27353626-457B-4503-9661-E80A48355962}" destId="{ED2CEB24-4D9A-4253-8E05-C066E8F65ADD}" srcOrd="1" destOrd="0" presId="urn:microsoft.com/office/officeart/2005/8/layout/hierarchy1"/>
    <dgm:cxn modelId="{BC3A70B8-9504-485F-98C0-450E77B1A997}" type="presParOf" srcId="{ED2CEB24-4D9A-4253-8E05-C066E8F65ADD}" destId="{6921CCC3-83C9-4976-9840-2F02DE441587}" srcOrd="0" destOrd="0" presId="urn:microsoft.com/office/officeart/2005/8/layout/hierarchy1"/>
    <dgm:cxn modelId="{B56B022D-4E08-4705-AEBC-11E7FD75C4B9}" type="presParOf" srcId="{ED2CEB24-4D9A-4253-8E05-C066E8F65ADD}" destId="{E19982B6-6104-4152-B38E-6830059BF737}" srcOrd="1" destOrd="0" presId="urn:microsoft.com/office/officeart/2005/8/layout/hierarchy1"/>
    <dgm:cxn modelId="{56539887-7D9D-4752-B721-4955C14D0CF5}" type="presParOf" srcId="{E19982B6-6104-4152-B38E-6830059BF737}" destId="{79694D97-83E4-4763-AA75-A3F977E61005}" srcOrd="0" destOrd="0" presId="urn:microsoft.com/office/officeart/2005/8/layout/hierarchy1"/>
    <dgm:cxn modelId="{F9FBC885-7939-4050-811C-3B4F25DD1AA6}" type="presParOf" srcId="{79694D97-83E4-4763-AA75-A3F977E61005}" destId="{56CBCE76-9D67-44AB-B29D-E28E27411E67}" srcOrd="0" destOrd="0" presId="urn:microsoft.com/office/officeart/2005/8/layout/hierarchy1"/>
    <dgm:cxn modelId="{8FA32467-5B9C-4867-A992-91234CCA7196}" type="presParOf" srcId="{79694D97-83E4-4763-AA75-A3F977E61005}" destId="{6E3EA87C-4AB4-402C-8D08-10AC956F64B0}" srcOrd="1" destOrd="0" presId="urn:microsoft.com/office/officeart/2005/8/layout/hierarchy1"/>
    <dgm:cxn modelId="{AAE9C950-49C2-4E96-883A-384C325F1C65}" type="presParOf" srcId="{E19982B6-6104-4152-B38E-6830059BF737}" destId="{BE9FD1BD-A808-4064-A2E7-B5CE9A796DA0}" srcOrd="1" destOrd="0" presId="urn:microsoft.com/office/officeart/2005/8/layout/hierarchy1"/>
    <dgm:cxn modelId="{087B79E0-CDCC-42F1-915A-F2FE2CC7208D}" type="presParOf" srcId="{ED2CEB24-4D9A-4253-8E05-C066E8F65ADD}" destId="{51232416-809D-4127-A168-E13306208CC2}" srcOrd="2" destOrd="0" presId="urn:microsoft.com/office/officeart/2005/8/layout/hierarchy1"/>
    <dgm:cxn modelId="{4DD01528-11EE-4F78-98BE-31AF33EA9DD0}" type="presParOf" srcId="{ED2CEB24-4D9A-4253-8E05-C066E8F65ADD}" destId="{1FC6CA91-D045-49DB-85A3-C61F3297E26E}" srcOrd="3" destOrd="0" presId="urn:microsoft.com/office/officeart/2005/8/layout/hierarchy1"/>
    <dgm:cxn modelId="{8127EF60-7102-4DF5-B44A-CD9D8E471B4D}" type="presParOf" srcId="{1FC6CA91-D045-49DB-85A3-C61F3297E26E}" destId="{E55D432C-92E4-4671-8FF1-99D62CC2705D}" srcOrd="0" destOrd="0" presId="urn:microsoft.com/office/officeart/2005/8/layout/hierarchy1"/>
    <dgm:cxn modelId="{92EA91F5-D112-41F3-B97E-0F39F077BCB7}" type="presParOf" srcId="{E55D432C-92E4-4671-8FF1-99D62CC2705D}" destId="{D27CAB87-0A3C-469F-982E-344FEF0C3B45}" srcOrd="0" destOrd="0" presId="urn:microsoft.com/office/officeart/2005/8/layout/hierarchy1"/>
    <dgm:cxn modelId="{252640BB-278F-4686-A3B0-48D611EEB811}" type="presParOf" srcId="{E55D432C-92E4-4671-8FF1-99D62CC2705D}" destId="{F127CC63-25BA-43D9-A63C-7AA921AD7870}" srcOrd="1" destOrd="0" presId="urn:microsoft.com/office/officeart/2005/8/layout/hierarchy1"/>
    <dgm:cxn modelId="{0C8C042C-FB16-4794-9E24-745EA5573D8C}" type="presParOf" srcId="{1FC6CA91-D045-49DB-85A3-C61F3297E26E}" destId="{71BEA5A6-2A38-4476-B5A7-B7CD9B46F9CE}" srcOrd="1" destOrd="0" presId="urn:microsoft.com/office/officeart/2005/8/layout/hierarchy1"/>
    <dgm:cxn modelId="{0067B794-350E-439E-8F52-BE0F3D33ED0E}" type="presParOf" srcId="{76632790-F4FB-4107-9564-E108E77AE7EE}" destId="{630CEF1C-89F0-4C6A-B264-566E37FC9C82}" srcOrd="2" destOrd="0" presId="urn:microsoft.com/office/officeart/2005/8/layout/hierarchy1"/>
    <dgm:cxn modelId="{FAE89BC7-CA9F-4EB4-A010-036740DB6E8A}" type="presParOf" srcId="{76632790-F4FB-4107-9564-E108E77AE7EE}" destId="{B5AACDF6-035D-4B38-AE02-B2FB74B9B600}" srcOrd="3" destOrd="0" presId="urn:microsoft.com/office/officeart/2005/8/layout/hierarchy1"/>
    <dgm:cxn modelId="{F253EA33-24F2-437B-9DDB-2E68182BC231}" type="presParOf" srcId="{B5AACDF6-035D-4B38-AE02-B2FB74B9B600}" destId="{1668F4C1-AB55-4326-806D-D757DD4B691B}" srcOrd="0" destOrd="0" presId="urn:microsoft.com/office/officeart/2005/8/layout/hierarchy1"/>
    <dgm:cxn modelId="{B165F559-3D8E-4DD6-B2FB-EA5978880CB1}" type="presParOf" srcId="{1668F4C1-AB55-4326-806D-D757DD4B691B}" destId="{6F2A94E7-C15D-4E7A-BAC0-572229C99378}" srcOrd="0" destOrd="0" presId="urn:microsoft.com/office/officeart/2005/8/layout/hierarchy1"/>
    <dgm:cxn modelId="{6D74B495-000D-4CB5-B54C-692793E37E41}" type="presParOf" srcId="{1668F4C1-AB55-4326-806D-D757DD4B691B}" destId="{D7ACCDE7-B409-4201-B8A6-232C21750DF5}" srcOrd="1" destOrd="0" presId="urn:microsoft.com/office/officeart/2005/8/layout/hierarchy1"/>
    <dgm:cxn modelId="{7539C7FC-EBDC-4F5C-B8CF-EAF63791D0BE}" type="presParOf" srcId="{B5AACDF6-035D-4B38-AE02-B2FB74B9B600}" destId="{25FCB4FF-3511-4C57-A077-736B9730C2CD}" srcOrd="1" destOrd="0" presId="urn:microsoft.com/office/officeart/2005/8/layout/hierarchy1"/>
    <dgm:cxn modelId="{251145C2-2B93-4B33-897C-E5EE720E2285}" type="presParOf" srcId="{25FCB4FF-3511-4C57-A077-736B9730C2CD}" destId="{5033D08E-8FC8-4D11-B897-9BF2F1F98B65}" srcOrd="0" destOrd="0" presId="urn:microsoft.com/office/officeart/2005/8/layout/hierarchy1"/>
    <dgm:cxn modelId="{A10B9303-1EAF-493A-88CE-E86C83430D1C}" type="presParOf" srcId="{25FCB4FF-3511-4C57-A077-736B9730C2CD}" destId="{3C2C8EC0-AEB5-462F-963A-59B628412FA8}" srcOrd="1" destOrd="0" presId="urn:microsoft.com/office/officeart/2005/8/layout/hierarchy1"/>
    <dgm:cxn modelId="{2899ADD9-6B98-4FAB-9544-075AC35D0C0D}" type="presParOf" srcId="{3C2C8EC0-AEB5-462F-963A-59B628412FA8}" destId="{643C1400-E095-470E-BBC9-4B6B55400709}" srcOrd="0" destOrd="0" presId="urn:microsoft.com/office/officeart/2005/8/layout/hierarchy1"/>
    <dgm:cxn modelId="{04DF9FA9-7F11-4555-8726-F1EF524B3C89}" type="presParOf" srcId="{643C1400-E095-470E-BBC9-4B6B55400709}" destId="{F4D9F213-62AB-4FC4-8C6D-073A0E6CEDDF}" srcOrd="0" destOrd="0" presId="urn:microsoft.com/office/officeart/2005/8/layout/hierarchy1"/>
    <dgm:cxn modelId="{1891ED7A-A83F-4B48-BA51-3852CEAE73FA}" type="presParOf" srcId="{643C1400-E095-470E-BBC9-4B6B55400709}" destId="{C044DBBC-E504-4F38-A64D-566740726A93}" srcOrd="1" destOrd="0" presId="urn:microsoft.com/office/officeart/2005/8/layout/hierarchy1"/>
    <dgm:cxn modelId="{6154669A-52F1-49E7-966E-75C115D12479}" type="presParOf" srcId="{3C2C8EC0-AEB5-462F-963A-59B628412FA8}" destId="{17009987-3A47-489C-98C8-71292E6782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16059F-1EB7-4512-871C-BB4E075CCD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00D9E81-7710-4BDE-8C87-57035E663BC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Eficacia</a:t>
          </a:r>
        </a:p>
      </dgm:t>
    </dgm:pt>
    <dgm:pt modelId="{A4A9DEBD-0687-481C-95AA-BF1C4C1A9127}" type="parTrans" cxnId="{C7C8932B-53F1-4243-8F9E-5249A1D36F9F}">
      <dgm:prSet/>
      <dgm:spPr/>
      <dgm:t>
        <a:bodyPr/>
        <a:lstStyle/>
        <a:p>
          <a:endParaRPr lang="es-AR"/>
        </a:p>
      </dgm:t>
    </dgm:pt>
    <dgm:pt modelId="{7D3B4EC3-A3C8-43D9-A429-1785E2130EBC}" type="sibTrans" cxnId="{C7C8932B-53F1-4243-8F9E-5249A1D36F9F}">
      <dgm:prSet/>
      <dgm:spPr/>
      <dgm:t>
        <a:bodyPr/>
        <a:lstStyle/>
        <a:p>
          <a:endParaRPr lang="es-AR"/>
        </a:p>
      </dgm:t>
    </dgm:pt>
    <dgm:pt modelId="{B4A883C9-A211-4E15-BC88-F8459093BB6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Seguridad</a:t>
          </a:r>
        </a:p>
      </dgm:t>
    </dgm:pt>
    <dgm:pt modelId="{4BBB103C-EE23-4A08-9D88-00C35ABDDB21}" type="parTrans" cxnId="{6E60BF2A-6B40-476B-8808-ED6D2926016F}">
      <dgm:prSet/>
      <dgm:spPr/>
      <dgm:t>
        <a:bodyPr/>
        <a:lstStyle/>
        <a:p>
          <a:endParaRPr lang="es-AR"/>
        </a:p>
      </dgm:t>
    </dgm:pt>
    <dgm:pt modelId="{4D564600-CBB2-423D-A087-478F8ECE4BB0}" type="sibTrans" cxnId="{6E60BF2A-6B40-476B-8808-ED6D2926016F}">
      <dgm:prSet/>
      <dgm:spPr/>
      <dgm:t>
        <a:bodyPr/>
        <a:lstStyle/>
        <a:p>
          <a:endParaRPr lang="es-AR"/>
        </a:p>
      </dgm:t>
    </dgm:pt>
    <dgm:pt modelId="{A2081FB5-2F1E-42C3-981B-FD6B860D521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Conclusiones. El futuro</a:t>
          </a:r>
        </a:p>
      </dgm:t>
    </dgm:pt>
    <dgm:pt modelId="{BAAACE24-9D70-4B73-8342-0D94F70A7DCF}" type="parTrans" cxnId="{F771D7F4-C352-457A-9AF2-F2DDCFAC690D}">
      <dgm:prSet/>
      <dgm:spPr/>
      <dgm:t>
        <a:bodyPr/>
        <a:lstStyle/>
        <a:p>
          <a:endParaRPr lang="es-AR"/>
        </a:p>
      </dgm:t>
    </dgm:pt>
    <dgm:pt modelId="{31630E23-99E2-4023-96A0-8B44ECB2463C}" type="sibTrans" cxnId="{F771D7F4-C352-457A-9AF2-F2DDCFAC690D}">
      <dgm:prSet/>
      <dgm:spPr/>
      <dgm:t>
        <a:bodyPr/>
        <a:lstStyle/>
        <a:p>
          <a:endParaRPr lang="es-AR"/>
        </a:p>
      </dgm:t>
    </dgm:pt>
    <dgm:pt modelId="{63BBA244-69EF-425B-B82E-E5BE480C307B}" type="pres">
      <dgm:prSet presAssocID="{D016059F-1EB7-4512-871C-BB4E075CCDC4}" presName="linear" presStyleCnt="0">
        <dgm:presLayoutVars>
          <dgm:dir/>
          <dgm:animLvl val="lvl"/>
          <dgm:resizeHandles val="exact"/>
        </dgm:presLayoutVars>
      </dgm:prSet>
      <dgm:spPr/>
    </dgm:pt>
    <dgm:pt modelId="{F9B72BC4-EBF2-49A2-BF80-90D7B782E6A4}" type="pres">
      <dgm:prSet presAssocID="{100D9E81-7710-4BDE-8C87-57035E663BCB}" presName="parentLin" presStyleCnt="0"/>
      <dgm:spPr/>
    </dgm:pt>
    <dgm:pt modelId="{32E0E9E9-244A-42D0-B186-F7C764F58652}" type="pres">
      <dgm:prSet presAssocID="{100D9E81-7710-4BDE-8C87-57035E663BCB}" presName="parentLeftMargin" presStyleLbl="node1" presStyleIdx="0" presStyleCnt="3"/>
      <dgm:spPr/>
    </dgm:pt>
    <dgm:pt modelId="{3325C69B-9656-415D-8E99-D5B06D550051}" type="pres">
      <dgm:prSet presAssocID="{100D9E81-7710-4BDE-8C87-57035E663B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3C5B03-CB4E-4349-A62C-FEA11A5B6AED}" type="pres">
      <dgm:prSet presAssocID="{100D9E81-7710-4BDE-8C87-57035E663BCB}" presName="negativeSpace" presStyleCnt="0"/>
      <dgm:spPr/>
    </dgm:pt>
    <dgm:pt modelId="{4C92E8FC-0CA4-451C-9788-7EF30F7F7C10}" type="pres">
      <dgm:prSet presAssocID="{100D9E81-7710-4BDE-8C87-57035E663BCB}" presName="childText" presStyleLbl="conFgAcc1" presStyleIdx="0" presStyleCnt="3">
        <dgm:presLayoutVars>
          <dgm:bulletEnabled val="1"/>
        </dgm:presLayoutVars>
      </dgm:prSet>
      <dgm:spPr/>
    </dgm:pt>
    <dgm:pt modelId="{E389B376-F84C-4195-A094-5EE654601457}" type="pres">
      <dgm:prSet presAssocID="{7D3B4EC3-A3C8-43D9-A429-1785E2130EBC}" presName="spaceBetweenRectangles" presStyleCnt="0"/>
      <dgm:spPr/>
    </dgm:pt>
    <dgm:pt modelId="{CCB67277-77C4-455A-9C7F-275A6EC58EBC}" type="pres">
      <dgm:prSet presAssocID="{B4A883C9-A211-4E15-BC88-F8459093BB6D}" presName="parentLin" presStyleCnt="0"/>
      <dgm:spPr/>
    </dgm:pt>
    <dgm:pt modelId="{E941168C-6D71-4C37-B95E-A9E31DE2E5D8}" type="pres">
      <dgm:prSet presAssocID="{B4A883C9-A211-4E15-BC88-F8459093BB6D}" presName="parentLeftMargin" presStyleLbl="node1" presStyleIdx="0" presStyleCnt="3"/>
      <dgm:spPr/>
    </dgm:pt>
    <dgm:pt modelId="{4082B2BC-94F7-451D-807D-5081DE01833D}" type="pres">
      <dgm:prSet presAssocID="{B4A883C9-A211-4E15-BC88-F8459093BB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4228D4-8835-486C-84BB-895F777C2C00}" type="pres">
      <dgm:prSet presAssocID="{B4A883C9-A211-4E15-BC88-F8459093BB6D}" presName="negativeSpace" presStyleCnt="0"/>
      <dgm:spPr/>
    </dgm:pt>
    <dgm:pt modelId="{62E3FBE5-897D-4E3F-AB1D-53A7C8C99CCF}" type="pres">
      <dgm:prSet presAssocID="{B4A883C9-A211-4E15-BC88-F8459093BB6D}" presName="childText" presStyleLbl="conFgAcc1" presStyleIdx="1" presStyleCnt="3">
        <dgm:presLayoutVars>
          <dgm:bulletEnabled val="1"/>
        </dgm:presLayoutVars>
      </dgm:prSet>
      <dgm:spPr/>
    </dgm:pt>
    <dgm:pt modelId="{B423FD74-7C44-44C3-91D7-BE7A6DEE4F36}" type="pres">
      <dgm:prSet presAssocID="{4D564600-CBB2-423D-A087-478F8ECE4BB0}" presName="spaceBetweenRectangles" presStyleCnt="0"/>
      <dgm:spPr/>
    </dgm:pt>
    <dgm:pt modelId="{69DC884D-7382-4AF6-9181-F5CB79983F89}" type="pres">
      <dgm:prSet presAssocID="{A2081FB5-2F1E-42C3-981B-FD6B860D5212}" presName="parentLin" presStyleCnt="0"/>
      <dgm:spPr/>
    </dgm:pt>
    <dgm:pt modelId="{AA8BA21E-0677-4C80-B220-70B90C8ACF64}" type="pres">
      <dgm:prSet presAssocID="{A2081FB5-2F1E-42C3-981B-FD6B860D5212}" presName="parentLeftMargin" presStyleLbl="node1" presStyleIdx="1" presStyleCnt="3"/>
      <dgm:spPr/>
    </dgm:pt>
    <dgm:pt modelId="{7E3BE987-5DF0-4954-B239-F0210225190E}" type="pres">
      <dgm:prSet presAssocID="{A2081FB5-2F1E-42C3-981B-FD6B860D52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52DFFC5-11EC-4574-8D08-B70DD69EF1DE}" type="pres">
      <dgm:prSet presAssocID="{A2081FB5-2F1E-42C3-981B-FD6B860D5212}" presName="negativeSpace" presStyleCnt="0"/>
      <dgm:spPr/>
    </dgm:pt>
    <dgm:pt modelId="{784A5ADE-1C88-4297-B8F7-A66B8CB58598}" type="pres">
      <dgm:prSet presAssocID="{A2081FB5-2F1E-42C3-981B-FD6B860D52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60BF2A-6B40-476B-8808-ED6D2926016F}" srcId="{D016059F-1EB7-4512-871C-BB4E075CCDC4}" destId="{B4A883C9-A211-4E15-BC88-F8459093BB6D}" srcOrd="1" destOrd="0" parTransId="{4BBB103C-EE23-4A08-9D88-00C35ABDDB21}" sibTransId="{4D564600-CBB2-423D-A087-478F8ECE4BB0}"/>
    <dgm:cxn modelId="{C7C8932B-53F1-4243-8F9E-5249A1D36F9F}" srcId="{D016059F-1EB7-4512-871C-BB4E075CCDC4}" destId="{100D9E81-7710-4BDE-8C87-57035E663BCB}" srcOrd="0" destOrd="0" parTransId="{A4A9DEBD-0687-481C-95AA-BF1C4C1A9127}" sibTransId="{7D3B4EC3-A3C8-43D9-A429-1785E2130EBC}"/>
    <dgm:cxn modelId="{27881135-F3FA-47B4-B5A4-F1D41D28B4B2}" type="presOf" srcId="{D016059F-1EB7-4512-871C-BB4E075CCDC4}" destId="{63BBA244-69EF-425B-B82E-E5BE480C307B}" srcOrd="0" destOrd="0" presId="urn:microsoft.com/office/officeart/2005/8/layout/list1"/>
    <dgm:cxn modelId="{7A515188-F4D4-420A-9CC2-FA21435B612A}" type="presOf" srcId="{A2081FB5-2F1E-42C3-981B-FD6B860D5212}" destId="{AA8BA21E-0677-4C80-B220-70B90C8ACF64}" srcOrd="0" destOrd="0" presId="urn:microsoft.com/office/officeart/2005/8/layout/list1"/>
    <dgm:cxn modelId="{EF3F179C-85F8-4AF3-99D7-1113EF33052F}" type="presOf" srcId="{B4A883C9-A211-4E15-BC88-F8459093BB6D}" destId="{4082B2BC-94F7-451D-807D-5081DE01833D}" srcOrd="1" destOrd="0" presId="urn:microsoft.com/office/officeart/2005/8/layout/list1"/>
    <dgm:cxn modelId="{19E311BB-FBC0-4EDC-9E7C-9B1F1F5C39B1}" type="presOf" srcId="{B4A883C9-A211-4E15-BC88-F8459093BB6D}" destId="{E941168C-6D71-4C37-B95E-A9E31DE2E5D8}" srcOrd="0" destOrd="0" presId="urn:microsoft.com/office/officeart/2005/8/layout/list1"/>
    <dgm:cxn modelId="{AAB67BBE-0FF5-4F70-8FE9-E7986C399200}" type="presOf" srcId="{100D9E81-7710-4BDE-8C87-57035E663BCB}" destId="{3325C69B-9656-415D-8E99-D5B06D550051}" srcOrd="1" destOrd="0" presId="urn:microsoft.com/office/officeart/2005/8/layout/list1"/>
    <dgm:cxn modelId="{5CEABBD3-5091-4CC4-AA4C-E77B6F3FA7AF}" type="presOf" srcId="{100D9E81-7710-4BDE-8C87-57035E663BCB}" destId="{32E0E9E9-244A-42D0-B186-F7C764F58652}" srcOrd="0" destOrd="0" presId="urn:microsoft.com/office/officeart/2005/8/layout/list1"/>
    <dgm:cxn modelId="{94B258EA-71FB-4C9F-AB8C-661B4FA95B6F}" type="presOf" srcId="{A2081FB5-2F1E-42C3-981B-FD6B860D5212}" destId="{7E3BE987-5DF0-4954-B239-F0210225190E}" srcOrd="1" destOrd="0" presId="urn:microsoft.com/office/officeart/2005/8/layout/list1"/>
    <dgm:cxn modelId="{F771D7F4-C352-457A-9AF2-F2DDCFAC690D}" srcId="{D016059F-1EB7-4512-871C-BB4E075CCDC4}" destId="{A2081FB5-2F1E-42C3-981B-FD6B860D5212}" srcOrd="2" destOrd="0" parTransId="{BAAACE24-9D70-4B73-8342-0D94F70A7DCF}" sibTransId="{31630E23-99E2-4023-96A0-8B44ECB2463C}"/>
    <dgm:cxn modelId="{E27A8324-383B-4B1C-9445-D463AF7249FA}" type="presParOf" srcId="{63BBA244-69EF-425B-B82E-E5BE480C307B}" destId="{F9B72BC4-EBF2-49A2-BF80-90D7B782E6A4}" srcOrd="0" destOrd="0" presId="urn:microsoft.com/office/officeart/2005/8/layout/list1"/>
    <dgm:cxn modelId="{1CB6AB8B-94DA-47EB-AFE0-5FEDCB46B272}" type="presParOf" srcId="{F9B72BC4-EBF2-49A2-BF80-90D7B782E6A4}" destId="{32E0E9E9-244A-42D0-B186-F7C764F58652}" srcOrd="0" destOrd="0" presId="urn:microsoft.com/office/officeart/2005/8/layout/list1"/>
    <dgm:cxn modelId="{6653C6BF-685D-4250-915E-E8A1FD42F0A0}" type="presParOf" srcId="{F9B72BC4-EBF2-49A2-BF80-90D7B782E6A4}" destId="{3325C69B-9656-415D-8E99-D5B06D550051}" srcOrd="1" destOrd="0" presId="urn:microsoft.com/office/officeart/2005/8/layout/list1"/>
    <dgm:cxn modelId="{DFE2CABB-1ABD-40AA-BAB1-C977FD54B8DA}" type="presParOf" srcId="{63BBA244-69EF-425B-B82E-E5BE480C307B}" destId="{593C5B03-CB4E-4349-A62C-FEA11A5B6AED}" srcOrd="1" destOrd="0" presId="urn:microsoft.com/office/officeart/2005/8/layout/list1"/>
    <dgm:cxn modelId="{3A933C89-22AF-4C30-A199-5957681F62AF}" type="presParOf" srcId="{63BBA244-69EF-425B-B82E-E5BE480C307B}" destId="{4C92E8FC-0CA4-451C-9788-7EF30F7F7C10}" srcOrd="2" destOrd="0" presId="urn:microsoft.com/office/officeart/2005/8/layout/list1"/>
    <dgm:cxn modelId="{B079451E-9C00-484B-A935-0C65B46C7061}" type="presParOf" srcId="{63BBA244-69EF-425B-B82E-E5BE480C307B}" destId="{E389B376-F84C-4195-A094-5EE654601457}" srcOrd="3" destOrd="0" presId="urn:microsoft.com/office/officeart/2005/8/layout/list1"/>
    <dgm:cxn modelId="{32A84433-CF29-44F6-B54A-2E2FD2528089}" type="presParOf" srcId="{63BBA244-69EF-425B-B82E-E5BE480C307B}" destId="{CCB67277-77C4-455A-9C7F-275A6EC58EBC}" srcOrd="4" destOrd="0" presId="urn:microsoft.com/office/officeart/2005/8/layout/list1"/>
    <dgm:cxn modelId="{03941A49-6918-4BBE-9D93-96673DEB0BEA}" type="presParOf" srcId="{CCB67277-77C4-455A-9C7F-275A6EC58EBC}" destId="{E941168C-6D71-4C37-B95E-A9E31DE2E5D8}" srcOrd="0" destOrd="0" presId="urn:microsoft.com/office/officeart/2005/8/layout/list1"/>
    <dgm:cxn modelId="{50C17B15-EA74-4FD6-9353-0F84D39FBD59}" type="presParOf" srcId="{CCB67277-77C4-455A-9C7F-275A6EC58EBC}" destId="{4082B2BC-94F7-451D-807D-5081DE01833D}" srcOrd="1" destOrd="0" presId="urn:microsoft.com/office/officeart/2005/8/layout/list1"/>
    <dgm:cxn modelId="{970AE6A5-89FF-45DD-BD52-AC5090D783EF}" type="presParOf" srcId="{63BBA244-69EF-425B-B82E-E5BE480C307B}" destId="{A34228D4-8835-486C-84BB-895F777C2C00}" srcOrd="5" destOrd="0" presId="urn:microsoft.com/office/officeart/2005/8/layout/list1"/>
    <dgm:cxn modelId="{F0DC4A54-867B-4793-8CBA-71D7A10E7163}" type="presParOf" srcId="{63BBA244-69EF-425B-B82E-E5BE480C307B}" destId="{62E3FBE5-897D-4E3F-AB1D-53A7C8C99CCF}" srcOrd="6" destOrd="0" presId="urn:microsoft.com/office/officeart/2005/8/layout/list1"/>
    <dgm:cxn modelId="{65271D56-0C41-4B6B-8614-7C174C61CD37}" type="presParOf" srcId="{63BBA244-69EF-425B-B82E-E5BE480C307B}" destId="{B423FD74-7C44-44C3-91D7-BE7A6DEE4F36}" srcOrd="7" destOrd="0" presId="urn:microsoft.com/office/officeart/2005/8/layout/list1"/>
    <dgm:cxn modelId="{741FB22D-D809-4556-AAC3-86EB114FE458}" type="presParOf" srcId="{63BBA244-69EF-425B-B82E-E5BE480C307B}" destId="{69DC884D-7382-4AF6-9181-F5CB79983F89}" srcOrd="8" destOrd="0" presId="urn:microsoft.com/office/officeart/2005/8/layout/list1"/>
    <dgm:cxn modelId="{1C954E06-12D4-4614-A037-118C287735CD}" type="presParOf" srcId="{69DC884D-7382-4AF6-9181-F5CB79983F89}" destId="{AA8BA21E-0677-4C80-B220-70B90C8ACF64}" srcOrd="0" destOrd="0" presId="urn:microsoft.com/office/officeart/2005/8/layout/list1"/>
    <dgm:cxn modelId="{C6566DBE-E105-4DD9-868C-F36808601921}" type="presParOf" srcId="{69DC884D-7382-4AF6-9181-F5CB79983F89}" destId="{7E3BE987-5DF0-4954-B239-F0210225190E}" srcOrd="1" destOrd="0" presId="urn:microsoft.com/office/officeart/2005/8/layout/list1"/>
    <dgm:cxn modelId="{CCBC362E-E007-4C88-9073-3276A23A6877}" type="presParOf" srcId="{63BBA244-69EF-425B-B82E-E5BE480C307B}" destId="{A52DFFC5-11EC-4574-8D08-B70DD69EF1DE}" srcOrd="9" destOrd="0" presId="urn:microsoft.com/office/officeart/2005/8/layout/list1"/>
    <dgm:cxn modelId="{EF3076AF-942B-45B7-8880-87227AB64A31}" type="presParOf" srcId="{63BBA244-69EF-425B-B82E-E5BE480C307B}" destId="{784A5ADE-1C88-4297-B8F7-A66B8CB585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16059F-1EB7-4512-871C-BB4E075CCD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00D9E81-7710-4BDE-8C87-57035E663BC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Eficacia</a:t>
          </a:r>
        </a:p>
      </dgm:t>
    </dgm:pt>
    <dgm:pt modelId="{A4A9DEBD-0687-481C-95AA-BF1C4C1A9127}" type="parTrans" cxnId="{C7C8932B-53F1-4243-8F9E-5249A1D36F9F}">
      <dgm:prSet/>
      <dgm:spPr/>
      <dgm:t>
        <a:bodyPr/>
        <a:lstStyle/>
        <a:p>
          <a:endParaRPr lang="es-AR"/>
        </a:p>
      </dgm:t>
    </dgm:pt>
    <dgm:pt modelId="{7D3B4EC3-A3C8-43D9-A429-1785E2130EBC}" type="sibTrans" cxnId="{C7C8932B-53F1-4243-8F9E-5249A1D36F9F}">
      <dgm:prSet/>
      <dgm:spPr/>
      <dgm:t>
        <a:bodyPr/>
        <a:lstStyle/>
        <a:p>
          <a:endParaRPr lang="es-AR"/>
        </a:p>
      </dgm:t>
    </dgm:pt>
    <dgm:pt modelId="{B4A883C9-A211-4E15-BC88-F8459093BB6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>
              <a:solidFill>
                <a:schemeClr val="accent2"/>
              </a:solidFill>
            </a:rPr>
            <a:t>Seguridad</a:t>
          </a:r>
        </a:p>
      </dgm:t>
    </dgm:pt>
    <dgm:pt modelId="{4BBB103C-EE23-4A08-9D88-00C35ABDDB21}" type="parTrans" cxnId="{6E60BF2A-6B40-476B-8808-ED6D2926016F}">
      <dgm:prSet/>
      <dgm:spPr/>
      <dgm:t>
        <a:bodyPr/>
        <a:lstStyle/>
        <a:p>
          <a:endParaRPr lang="es-AR"/>
        </a:p>
      </dgm:t>
    </dgm:pt>
    <dgm:pt modelId="{4D564600-CBB2-423D-A087-478F8ECE4BB0}" type="sibTrans" cxnId="{6E60BF2A-6B40-476B-8808-ED6D2926016F}">
      <dgm:prSet/>
      <dgm:spPr/>
      <dgm:t>
        <a:bodyPr/>
        <a:lstStyle/>
        <a:p>
          <a:endParaRPr lang="es-AR"/>
        </a:p>
      </dgm:t>
    </dgm:pt>
    <dgm:pt modelId="{A2081FB5-2F1E-42C3-981B-FD6B860D521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>
              <a:solidFill>
                <a:schemeClr val="accent2"/>
              </a:solidFill>
            </a:rPr>
            <a:t>Conclusiones</a:t>
          </a:r>
        </a:p>
      </dgm:t>
    </dgm:pt>
    <dgm:pt modelId="{BAAACE24-9D70-4B73-8342-0D94F70A7DCF}" type="parTrans" cxnId="{F771D7F4-C352-457A-9AF2-F2DDCFAC690D}">
      <dgm:prSet/>
      <dgm:spPr/>
      <dgm:t>
        <a:bodyPr/>
        <a:lstStyle/>
        <a:p>
          <a:endParaRPr lang="es-AR"/>
        </a:p>
      </dgm:t>
    </dgm:pt>
    <dgm:pt modelId="{31630E23-99E2-4023-96A0-8B44ECB2463C}" type="sibTrans" cxnId="{F771D7F4-C352-457A-9AF2-F2DDCFAC690D}">
      <dgm:prSet/>
      <dgm:spPr/>
      <dgm:t>
        <a:bodyPr/>
        <a:lstStyle/>
        <a:p>
          <a:endParaRPr lang="es-AR"/>
        </a:p>
      </dgm:t>
    </dgm:pt>
    <dgm:pt modelId="{63BBA244-69EF-425B-B82E-E5BE480C307B}" type="pres">
      <dgm:prSet presAssocID="{D016059F-1EB7-4512-871C-BB4E075CCDC4}" presName="linear" presStyleCnt="0">
        <dgm:presLayoutVars>
          <dgm:dir/>
          <dgm:animLvl val="lvl"/>
          <dgm:resizeHandles val="exact"/>
        </dgm:presLayoutVars>
      </dgm:prSet>
      <dgm:spPr/>
    </dgm:pt>
    <dgm:pt modelId="{F9B72BC4-EBF2-49A2-BF80-90D7B782E6A4}" type="pres">
      <dgm:prSet presAssocID="{100D9E81-7710-4BDE-8C87-57035E663BCB}" presName="parentLin" presStyleCnt="0"/>
      <dgm:spPr/>
    </dgm:pt>
    <dgm:pt modelId="{32E0E9E9-244A-42D0-B186-F7C764F58652}" type="pres">
      <dgm:prSet presAssocID="{100D9E81-7710-4BDE-8C87-57035E663BCB}" presName="parentLeftMargin" presStyleLbl="node1" presStyleIdx="0" presStyleCnt="3"/>
      <dgm:spPr/>
    </dgm:pt>
    <dgm:pt modelId="{3325C69B-9656-415D-8E99-D5B06D550051}" type="pres">
      <dgm:prSet presAssocID="{100D9E81-7710-4BDE-8C87-57035E663B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3C5B03-CB4E-4349-A62C-FEA11A5B6AED}" type="pres">
      <dgm:prSet presAssocID="{100D9E81-7710-4BDE-8C87-57035E663BCB}" presName="negativeSpace" presStyleCnt="0"/>
      <dgm:spPr/>
    </dgm:pt>
    <dgm:pt modelId="{4C92E8FC-0CA4-451C-9788-7EF30F7F7C10}" type="pres">
      <dgm:prSet presAssocID="{100D9E81-7710-4BDE-8C87-57035E663BCB}" presName="childText" presStyleLbl="conFgAcc1" presStyleIdx="0" presStyleCnt="3">
        <dgm:presLayoutVars>
          <dgm:bulletEnabled val="1"/>
        </dgm:presLayoutVars>
      </dgm:prSet>
      <dgm:spPr/>
    </dgm:pt>
    <dgm:pt modelId="{E389B376-F84C-4195-A094-5EE654601457}" type="pres">
      <dgm:prSet presAssocID="{7D3B4EC3-A3C8-43D9-A429-1785E2130EBC}" presName="spaceBetweenRectangles" presStyleCnt="0"/>
      <dgm:spPr/>
    </dgm:pt>
    <dgm:pt modelId="{CCB67277-77C4-455A-9C7F-275A6EC58EBC}" type="pres">
      <dgm:prSet presAssocID="{B4A883C9-A211-4E15-BC88-F8459093BB6D}" presName="parentLin" presStyleCnt="0"/>
      <dgm:spPr/>
    </dgm:pt>
    <dgm:pt modelId="{E941168C-6D71-4C37-B95E-A9E31DE2E5D8}" type="pres">
      <dgm:prSet presAssocID="{B4A883C9-A211-4E15-BC88-F8459093BB6D}" presName="parentLeftMargin" presStyleLbl="node1" presStyleIdx="0" presStyleCnt="3"/>
      <dgm:spPr/>
    </dgm:pt>
    <dgm:pt modelId="{4082B2BC-94F7-451D-807D-5081DE01833D}" type="pres">
      <dgm:prSet presAssocID="{B4A883C9-A211-4E15-BC88-F8459093BB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4228D4-8835-486C-84BB-895F777C2C00}" type="pres">
      <dgm:prSet presAssocID="{B4A883C9-A211-4E15-BC88-F8459093BB6D}" presName="negativeSpace" presStyleCnt="0"/>
      <dgm:spPr/>
    </dgm:pt>
    <dgm:pt modelId="{62E3FBE5-897D-4E3F-AB1D-53A7C8C99CCF}" type="pres">
      <dgm:prSet presAssocID="{B4A883C9-A211-4E15-BC88-F8459093BB6D}" presName="childText" presStyleLbl="conFgAcc1" presStyleIdx="1" presStyleCnt="3">
        <dgm:presLayoutVars>
          <dgm:bulletEnabled val="1"/>
        </dgm:presLayoutVars>
      </dgm:prSet>
      <dgm:spPr/>
    </dgm:pt>
    <dgm:pt modelId="{B423FD74-7C44-44C3-91D7-BE7A6DEE4F36}" type="pres">
      <dgm:prSet presAssocID="{4D564600-CBB2-423D-A087-478F8ECE4BB0}" presName="spaceBetweenRectangles" presStyleCnt="0"/>
      <dgm:spPr/>
    </dgm:pt>
    <dgm:pt modelId="{69DC884D-7382-4AF6-9181-F5CB79983F89}" type="pres">
      <dgm:prSet presAssocID="{A2081FB5-2F1E-42C3-981B-FD6B860D5212}" presName="parentLin" presStyleCnt="0"/>
      <dgm:spPr/>
    </dgm:pt>
    <dgm:pt modelId="{AA8BA21E-0677-4C80-B220-70B90C8ACF64}" type="pres">
      <dgm:prSet presAssocID="{A2081FB5-2F1E-42C3-981B-FD6B860D5212}" presName="parentLeftMargin" presStyleLbl="node1" presStyleIdx="1" presStyleCnt="3"/>
      <dgm:spPr/>
    </dgm:pt>
    <dgm:pt modelId="{7E3BE987-5DF0-4954-B239-F0210225190E}" type="pres">
      <dgm:prSet presAssocID="{A2081FB5-2F1E-42C3-981B-FD6B860D52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52DFFC5-11EC-4574-8D08-B70DD69EF1DE}" type="pres">
      <dgm:prSet presAssocID="{A2081FB5-2F1E-42C3-981B-FD6B860D5212}" presName="negativeSpace" presStyleCnt="0"/>
      <dgm:spPr/>
    </dgm:pt>
    <dgm:pt modelId="{784A5ADE-1C88-4297-B8F7-A66B8CB58598}" type="pres">
      <dgm:prSet presAssocID="{A2081FB5-2F1E-42C3-981B-FD6B860D52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8F1F0A-1788-49AB-804C-88CA7F190863}" type="presOf" srcId="{A2081FB5-2F1E-42C3-981B-FD6B860D5212}" destId="{AA8BA21E-0677-4C80-B220-70B90C8ACF64}" srcOrd="0" destOrd="0" presId="urn:microsoft.com/office/officeart/2005/8/layout/list1"/>
    <dgm:cxn modelId="{6E60BF2A-6B40-476B-8808-ED6D2926016F}" srcId="{D016059F-1EB7-4512-871C-BB4E075CCDC4}" destId="{B4A883C9-A211-4E15-BC88-F8459093BB6D}" srcOrd="1" destOrd="0" parTransId="{4BBB103C-EE23-4A08-9D88-00C35ABDDB21}" sibTransId="{4D564600-CBB2-423D-A087-478F8ECE4BB0}"/>
    <dgm:cxn modelId="{C7C8932B-53F1-4243-8F9E-5249A1D36F9F}" srcId="{D016059F-1EB7-4512-871C-BB4E075CCDC4}" destId="{100D9E81-7710-4BDE-8C87-57035E663BCB}" srcOrd="0" destOrd="0" parTransId="{A4A9DEBD-0687-481C-95AA-BF1C4C1A9127}" sibTransId="{7D3B4EC3-A3C8-43D9-A429-1785E2130EBC}"/>
    <dgm:cxn modelId="{40BC6C41-741A-409C-B433-AD8233401F51}" type="presOf" srcId="{B4A883C9-A211-4E15-BC88-F8459093BB6D}" destId="{E941168C-6D71-4C37-B95E-A9E31DE2E5D8}" srcOrd="0" destOrd="0" presId="urn:microsoft.com/office/officeart/2005/8/layout/list1"/>
    <dgm:cxn modelId="{C06E8D49-56D5-4584-8300-B34BCF38A823}" type="presOf" srcId="{B4A883C9-A211-4E15-BC88-F8459093BB6D}" destId="{4082B2BC-94F7-451D-807D-5081DE01833D}" srcOrd="1" destOrd="0" presId="urn:microsoft.com/office/officeart/2005/8/layout/list1"/>
    <dgm:cxn modelId="{5EBF24A7-2B4F-4992-8BCB-A673DCB09047}" type="presOf" srcId="{A2081FB5-2F1E-42C3-981B-FD6B860D5212}" destId="{7E3BE987-5DF0-4954-B239-F0210225190E}" srcOrd="1" destOrd="0" presId="urn:microsoft.com/office/officeart/2005/8/layout/list1"/>
    <dgm:cxn modelId="{A89C44B3-2D16-4D1D-9DBF-94C6A6CFE68A}" type="presOf" srcId="{D016059F-1EB7-4512-871C-BB4E075CCDC4}" destId="{63BBA244-69EF-425B-B82E-E5BE480C307B}" srcOrd="0" destOrd="0" presId="urn:microsoft.com/office/officeart/2005/8/layout/list1"/>
    <dgm:cxn modelId="{1EB813C5-C378-43C5-8012-1CDD4975C706}" type="presOf" srcId="{100D9E81-7710-4BDE-8C87-57035E663BCB}" destId="{32E0E9E9-244A-42D0-B186-F7C764F58652}" srcOrd="0" destOrd="0" presId="urn:microsoft.com/office/officeart/2005/8/layout/list1"/>
    <dgm:cxn modelId="{DCBA35E7-C038-4128-B231-5F55989DE8D8}" type="presOf" srcId="{100D9E81-7710-4BDE-8C87-57035E663BCB}" destId="{3325C69B-9656-415D-8E99-D5B06D550051}" srcOrd="1" destOrd="0" presId="urn:microsoft.com/office/officeart/2005/8/layout/list1"/>
    <dgm:cxn modelId="{F771D7F4-C352-457A-9AF2-F2DDCFAC690D}" srcId="{D016059F-1EB7-4512-871C-BB4E075CCDC4}" destId="{A2081FB5-2F1E-42C3-981B-FD6B860D5212}" srcOrd="2" destOrd="0" parTransId="{BAAACE24-9D70-4B73-8342-0D94F70A7DCF}" sibTransId="{31630E23-99E2-4023-96A0-8B44ECB2463C}"/>
    <dgm:cxn modelId="{16A919FA-6AB4-42BA-9F78-932A0462789B}" type="presParOf" srcId="{63BBA244-69EF-425B-B82E-E5BE480C307B}" destId="{F9B72BC4-EBF2-49A2-BF80-90D7B782E6A4}" srcOrd="0" destOrd="0" presId="urn:microsoft.com/office/officeart/2005/8/layout/list1"/>
    <dgm:cxn modelId="{72B771D3-69D4-4C63-A0A9-56224E29E636}" type="presParOf" srcId="{F9B72BC4-EBF2-49A2-BF80-90D7B782E6A4}" destId="{32E0E9E9-244A-42D0-B186-F7C764F58652}" srcOrd="0" destOrd="0" presId="urn:microsoft.com/office/officeart/2005/8/layout/list1"/>
    <dgm:cxn modelId="{ACB4C475-94AE-41D3-B529-F93552FB6449}" type="presParOf" srcId="{F9B72BC4-EBF2-49A2-BF80-90D7B782E6A4}" destId="{3325C69B-9656-415D-8E99-D5B06D550051}" srcOrd="1" destOrd="0" presId="urn:microsoft.com/office/officeart/2005/8/layout/list1"/>
    <dgm:cxn modelId="{8B46FDAD-1A95-4245-A976-489C1B5E7471}" type="presParOf" srcId="{63BBA244-69EF-425B-B82E-E5BE480C307B}" destId="{593C5B03-CB4E-4349-A62C-FEA11A5B6AED}" srcOrd="1" destOrd="0" presId="urn:microsoft.com/office/officeart/2005/8/layout/list1"/>
    <dgm:cxn modelId="{157B2532-1D35-4DCF-AED4-56C9ABBB1649}" type="presParOf" srcId="{63BBA244-69EF-425B-B82E-E5BE480C307B}" destId="{4C92E8FC-0CA4-451C-9788-7EF30F7F7C10}" srcOrd="2" destOrd="0" presId="urn:microsoft.com/office/officeart/2005/8/layout/list1"/>
    <dgm:cxn modelId="{B829730A-E9C6-4D96-BEC8-BA9730BDAC1D}" type="presParOf" srcId="{63BBA244-69EF-425B-B82E-E5BE480C307B}" destId="{E389B376-F84C-4195-A094-5EE654601457}" srcOrd="3" destOrd="0" presId="urn:microsoft.com/office/officeart/2005/8/layout/list1"/>
    <dgm:cxn modelId="{829EC079-19DD-419F-B462-B460031195FF}" type="presParOf" srcId="{63BBA244-69EF-425B-B82E-E5BE480C307B}" destId="{CCB67277-77C4-455A-9C7F-275A6EC58EBC}" srcOrd="4" destOrd="0" presId="urn:microsoft.com/office/officeart/2005/8/layout/list1"/>
    <dgm:cxn modelId="{40CCC69D-E9B8-4BAA-BEAB-7DC6478F15CE}" type="presParOf" srcId="{CCB67277-77C4-455A-9C7F-275A6EC58EBC}" destId="{E941168C-6D71-4C37-B95E-A9E31DE2E5D8}" srcOrd="0" destOrd="0" presId="urn:microsoft.com/office/officeart/2005/8/layout/list1"/>
    <dgm:cxn modelId="{7DFEBBB2-994E-42E9-8FD0-2349B3CD5AF9}" type="presParOf" srcId="{CCB67277-77C4-455A-9C7F-275A6EC58EBC}" destId="{4082B2BC-94F7-451D-807D-5081DE01833D}" srcOrd="1" destOrd="0" presId="urn:microsoft.com/office/officeart/2005/8/layout/list1"/>
    <dgm:cxn modelId="{0971BF0F-2C53-4F84-B1E1-61E099513820}" type="presParOf" srcId="{63BBA244-69EF-425B-B82E-E5BE480C307B}" destId="{A34228D4-8835-486C-84BB-895F777C2C00}" srcOrd="5" destOrd="0" presId="urn:microsoft.com/office/officeart/2005/8/layout/list1"/>
    <dgm:cxn modelId="{FC16D0D6-D6EC-48A0-BA0A-001F5D3F68B3}" type="presParOf" srcId="{63BBA244-69EF-425B-B82E-E5BE480C307B}" destId="{62E3FBE5-897D-4E3F-AB1D-53A7C8C99CCF}" srcOrd="6" destOrd="0" presId="urn:microsoft.com/office/officeart/2005/8/layout/list1"/>
    <dgm:cxn modelId="{88B90C41-AD43-478E-A993-AD1354C85225}" type="presParOf" srcId="{63BBA244-69EF-425B-B82E-E5BE480C307B}" destId="{B423FD74-7C44-44C3-91D7-BE7A6DEE4F36}" srcOrd="7" destOrd="0" presId="urn:microsoft.com/office/officeart/2005/8/layout/list1"/>
    <dgm:cxn modelId="{CF2A8CD6-D28C-41B4-94ED-FF6AF89A2E32}" type="presParOf" srcId="{63BBA244-69EF-425B-B82E-E5BE480C307B}" destId="{69DC884D-7382-4AF6-9181-F5CB79983F89}" srcOrd="8" destOrd="0" presId="urn:microsoft.com/office/officeart/2005/8/layout/list1"/>
    <dgm:cxn modelId="{DBF10CFB-A2E6-4029-AA18-0EF4DA80CA11}" type="presParOf" srcId="{69DC884D-7382-4AF6-9181-F5CB79983F89}" destId="{AA8BA21E-0677-4C80-B220-70B90C8ACF64}" srcOrd="0" destOrd="0" presId="urn:microsoft.com/office/officeart/2005/8/layout/list1"/>
    <dgm:cxn modelId="{F206C7DC-8990-4CDE-B29B-6EF7376D237A}" type="presParOf" srcId="{69DC884D-7382-4AF6-9181-F5CB79983F89}" destId="{7E3BE987-5DF0-4954-B239-F0210225190E}" srcOrd="1" destOrd="0" presId="urn:microsoft.com/office/officeart/2005/8/layout/list1"/>
    <dgm:cxn modelId="{CE52CB50-CBC0-4EE6-AEFA-78BC5C79D51C}" type="presParOf" srcId="{63BBA244-69EF-425B-B82E-E5BE480C307B}" destId="{A52DFFC5-11EC-4574-8D08-B70DD69EF1DE}" srcOrd="9" destOrd="0" presId="urn:microsoft.com/office/officeart/2005/8/layout/list1"/>
    <dgm:cxn modelId="{C854CB87-082B-43EA-BC45-ABF829D7A569}" type="presParOf" srcId="{63BBA244-69EF-425B-B82E-E5BE480C307B}" destId="{784A5ADE-1C88-4297-B8F7-A66B8CB585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16059F-1EB7-4512-871C-BB4E075CCD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00D9E81-7710-4BDE-8C87-57035E663BC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Eficacia</a:t>
          </a:r>
        </a:p>
      </dgm:t>
    </dgm:pt>
    <dgm:pt modelId="{A4A9DEBD-0687-481C-95AA-BF1C4C1A9127}" type="parTrans" cxnId="{C7C8932B-53F1-4243-8F9E-5249A1D36F9F}">
      <dgm:prSet/>
      <dgm:spPr/>
      <dgm:t>
        <a:bodyPr/>
        <a:lstStyle/>
        <a:p>
          <a:endParaRPr lang="es-AR"/>
        </a:p>
      </dgm:t>
    </dgm:pt>
    <dgm:pt modelId="{7D3B4EC3-A3C8-43D9-A429-1785E2130EBC}" type="sibTrans" cxnId="{C7C8932B-53F1-4243-8F9E-5249A1D36F9F}">
      <dgm:prSet/>
      <dgm:spPr/>
      <dgm:t>
        <a:bodyPr/>
        <a:lstStyle/>
        <a:p>
          <a:endParaRPr lang="es-AR"/>
        </a:p>
      </dgm:t>
    </dgm:pt>
    <dgm:pt modelId="{B4A883C9-A211-4E15-BC88-F8459093BB6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Seguridad</a:t>
          </a:r>
        </a:p>
      </dgm:t>
    </dgm:pt>
    <dgm:pt modelId="{4BBB103C-EE23-4A08-9D88-00C35ABDDB21}" type="parTrans" cxnId="{6E60BF2A-6B40-476B-8808-ED6D2926016F}">
      <dgm:prSet/>
      <dgm:spPr/>
      <dgm:t>
        <a:bodyPr/>
        <a:lstStyle/>
        <a:p>
          <a:endParaRPr lang="es-AR"/>
        </a:p>
      </dgm:t>
    </dgm:pt>
    <dgm:pt modelId="{4D564600-CBB2-423D-A087-478F8ECE4BB0}" type="sibTrans" cxnId="{6E60BF2A-6B40-476B-8808-ED6D2926016F}">
      <dgm:prSet/>
      <dgm:spPr/>
      <dgm:t>
        <a:bodyPr/>
        <a:lstStyle/>
        <a:p>
          <a:endParaRPr lang="es-AR"/>
        </a:p>
      </dgm:t>
    </dgm:pt>
    <dgm:pt modelId="{A2081FB5-2F1E-42C3-981B-FD6B860D521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Conclusiones. El futuro</a:t>
          </a:r>
        </a:p>
      </dgm:t>
    </dgm:pt>
    <dgm:pt modelId="{BAAACE24-9D70-4B73-8342-0D94F70A7DCF}" type="parTrans" cxnId="{F771D7F4-C352-457A-9AF2-F2DDCFAC690D}">
      <dgm:prSet/>
      <dgm:spPr/>
      <dgm:t>
        <a:bodyPr/>
        <a:lstStyle/>
        <a:p>
          <a:endParaRPr lang="es-AR"/>
        </a:p>
      </dgm:t>
    </dgm:pt>
    <dgm:pt modelId="{31630E23-99E2-4023-96A0-8B44ECB2463C}" type="sibTrans" cxnId="{F771D7F4-C352-457A-9AF2-F2DDCFAC690D}">
      <dgm:prSet/>
      <dgm:spPr/>
      <dgm:t>
        <a:bodyPr/>
        <a:lstStyle/>
        <a:p>
          <a:endParaRPr lang="es-AR"/>
        </a:p>
      </dgm:t>
    </dgm:pt>
    <dgm:pt modelId="{63BBA244-69EF-425B-B82E-E5BE480C307B}" type="pres">
      <dgm:prSet presAssocID="{D016059F-1EB7-4512-871C-BB4E075CCDC4}" presName="linear" presStyleCnt="0">
        <dgm:presLayoutVars>
          <dgm:dir/>
          <dgm:animLvl val="lvl"/>
          <dgm:resizeHandles val="exact"/>
        </dgm:presLayoutVars>
      </dgm:prSet>
      <dgm:spPr/>
    </dgm:pt>
    <dgm:pt modelId="{F9B72BC4-EBF2-49A2-BF80-90D7B782E6A4}" type="pres">
      <dgm:prSet presAssocID="{100D9E81-7710-4BDE-8C87-57035E663BCB}" presName="parentLin" presStyleCnt="0"/>
      <dgm:spPr/>
    </dgm:pt>
    <dgm:pt modelId="{32E0E9E9-244A-42D0-B186-F7C764F58652}" type="pres">
      <dgm:prSet presAssocID="{100D9E81-7710-4BDE-8C87-57035E663BCB}" presName="parentLeftMargin" presStyleLbl="node1" presStyleIdx="0" presStyleCnt="3"/>
      <dgm:spPr/>
    </dgm:pt>
    <dgm:pt modelId="{3325C69B-9656-415D-8E99-D5B06D550051}" type="pres">
      <dgm:prSet presAssocID="{100D9E81-7710-4BDE-8C87-57035E663B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3C5B03-CB4E-4349-A62C-FEA11A5B6AED}" type="pres">
      <dgm:prSet presAssocID="{100D9E81-7710-4BDE-8C87-57035E663BCB}" presName="negativeSpace" presStyleCnt="0"/>
      <dgm:spPr/>
    </dgm:pt>
    <dgm:pt modelId="{4C92E8FC-0CA4-451C-9788-7EF30F7F7C10}" type="pres">
      <dgm:prSet presAssocID="{100D9E81-7710-4BDE-8C87-57035E663BCB}" presName="childText" presStyleLbl="conFgAcc1" presStyleIdx="0" presStyleCnt="3">
        <dgm:presLayoutVars>
          <dgm:bulletEnabled val="1"/>
        </dgm:presLayoutVars>
      </dgm:prSet>
      <dgm:spPr/>
    </dgm:pt>
    <dgm:pt modelId="{E389B376-F84C-4195-A094-5EE654601457}" type="pres">
      <dgm:prSet presAssocID="{7D3B4EC3-A3C8-43D9-A429-1785E2130EBC}" presName="spaceBetweenRectangles" presStyleCnt="0"/>
      <dgm:spPr/>
    </dgm:pt>
    <dgm:pt modelId="{CCB67277-77C4-455A-9C7F-275A6EC58EBC}" type="pres">
      <dgm:prSet presAssocID="{B4A883C9-A211-4E15-BC88-F8459093BB6D}" presName="parentLin" presStyleCnt="0"/>
      <dgm:spPr/>
    </dgm:pt>
    <dgm:pt modelId="{E941168C-6D71-4C37-B95E-A9E31DE2E5D8}" type="pres">
      <dgm:prSet presAssocID="{B4A883C9-A211-4E15-BC88-F8459093BB6D}" presName="parentLeftMargin" presStyleLbl="node1" presStyleIdx="0" presStyleCnt="3"/>
      <dgm:spPr/>
    </dgm:pt>
    <dgm:pt modelId="{4082B2BC-94F7-451D-807D-5081DE01833D}" type="pres">
      <dgm:prSet presAssocID="{B4A883C9-A211-4E15-BC88-F8459093BB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4228D4-8835-486C-84BB-895F777C2C00}" type="pres">
      <dgm:prSet presAssocID="{B4A883C9-A211-4E15-BC88-F8459093BB6D}" presName="negativeSpace" presStyleCnt="0"/>
      <dgm:spPr/>
    </dgm:pt>
    <dgm:pt modelId="{62E3FBE5-897D-4E3F-AB1D-53A7C8C99CCF}" type="pres">
      <dgm:prSet presAssocID="{B4A883C9-A211-4E15-BC88-F8459093BB6D}" presName="childText" presStyleLbl="conFgAcc1" presStyleIdx="1" presStyleCnt="3">
        <dgm:presLayoutVars>
          <dgm:bulletEnabled val="1"/>
        </dgm:presLayoutVars>
      </dgm:prSet>
      <dgm:spPr/>
    </dgm:pt>
    <dgm:pt modelId="{B423FD74-7C44-44C3-91D7-BE7A6DEE4F36}" type="pres">
      <dgm:prSet presAssocID="{4D564600-CBB2-423D-A087-478F8ECE4BB0}" presName="spaceBetweenRectangles" presStyleCnt="0"/>
      <dgm:spPr/>
    </dgm:pt>
    <dgm:pt modelId="{69DC884D-7382-4AF6-9181-F5CB79983F89}" type="pres">
      <dgm:prSet presAssocID="{A2081FB5-2F1E-42C3-981B-FD6B860D5212}" presName="parentLin" presStyleCnt="0"/>
      <dgm:spPr/>
    </dgm:pt>
    <dgm:pt modelId="{AA8BA21E-0677-4C80-B220-70B90C8ACF64}" type="pres">
      <dgm:prSet presAssocID="{A2081FB5-2F1E-42C3-981B-FD6B860D5212}" presName="parentLeftMargin" presStyleLbl="node1" presStyleIdx="1" presStyleCnt="3"/>
      <dgm:spPr/>
    </dgm:pt>
    <dgm:pt modelId="{7E3BE987-5DF0-4954-B239-F0210225190E}" type="pres">
      <dgm:prSet presAssocID="{A2081FB5-2F1E-42C3-981B-FD6B860D52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52DFFC5-11EC-4574-8D08-B70DD69EF1DE}" type="pres">
      <dgm:prSet presAssocID="{A2081FB5-2F1E-42C3-981B-FD6B860D5212}" presName="negativeSpace" presStyleCnt="0"/>
      <dgm:spPr/>
    </dgm:pt>
    <dgm:pt modelId="{784A5ADE-1C88-4297-B8F7-A66B8CB58598}" type="pres">
      <dgm:prSet presAssocID="{A2081FB5-2F1E-42C3-981B-FD6B860D52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60BF2A-6B40-476B-8808-ED6D2926016F}" srcId="{D016059F-1EB7-4512-871C-BB4E075CCDC4}" destId="{B4A883C9-A211-4E15-BC88-F8459093BB6D}" srcOrd="1" destOrd="0" parTransId="{4BBB103C-EE23-4A08-9D88-00C35ABDDB21}" sibTransId="{4D564600-CBB2-423D-A087-478F8ECE4BB0}"/>
    <dgm:cxn modelId="{C7C8932B-53F1-4243-8F9E-5249A1D36F9F}" srcId="{D016059F-1EB7-4512-871C-BB4E075CCDC4}" destId="{100D9E81-7710-4BDE-8C87-57035E663BCB}" srcOrd="0" destOrd="0" parTransId="{A4A9DEBD-0687-481C-95AA-BF1C4C1A9127}" sibTransId="{7D3B4EC3-A3C8-43D9-A429-1785E2130EBC}"/>
    <dgm:cxn modelId="{BB4E0653-E70B-4DCB-BD28-2EFCFDF85C9D}" type="presOf" srcId="{A2081FB5-2F1E-42C3-981B-FD6B860D5212}" destId="{7E3BE987-5DF0-4954-B239-F0210225190E}" srcOrd="1" destOrd="0" presId="urn:microsoft.com/office/officeart/2005/8/layout/list1"/>
    <dgm:cxn modelId="{60C1C253-6149-4D0E-8E67-935BF88D1A53}" type="presOf" srcId="{B4A883C9-A211-4E15-BC88-F8459093BB6D}" destId="{4082B2BC-94F7-451D-807D-5081DE01833D}" srcOrd="1" destOrd="0" presId="urn:microsoft.com/office/officeart/2005/8/layout/list1"/>
    <dgm:cxn modelId="{C9E56184-B4BA-4BA8-8BC5-928733E45C80}" type="presOf" srcId="{100D9E81-7710-4BDE-8C87-57035E663BCB}" destId="{32E0E9E9-244A-42D0-B186-F7C764F58652}" srcOrd="0" destOrd="0" presId="urn:microsoft.com/office/officeart/2005/8/layout/list1"/>
    <dgm:cxn modelId="{80AB14A3-7D85-4483-B001-7755B43131DA}" type="presOf" srcId="{B4A883C9-A211-4E15-BC88-F8459093BB6D}" destId="{E941168C-6D71-4C37-B95E-A9E31DE2E5D8}" srcOrd="0" destOrd="0" presId="urn:microsoft.com/office/officeart/2005/8/layout/list1"/>
    <dgm:cxn modelId="{D4DC22AC-C3AF-44CE-B29E-0C7BAF2E36F3}" type="presOf" srcId="{D016059F-1EB7-4512-871C-BB4E075CCDC4}" destId="{63BBA244-69EF-425B-B82E-E5BE480C307B}" srcOrd="0" destOrd="0" presId="urn:microsoft.com/office/officeart/2005/8/layout/list1"/>
    <dgm:cxn modelId="{7073F5D1-24C0-4EED-8097-5B14D6076896}" type="presOf" srcId="{100D9E81-7710-4BDE-8C87-57035E663BCB}" destId="{3325C69B-9656-415D-8E99-D5B06D550051}" srcOrd="1" destOrd="0" presId="urn:microsoft.com/office/officeart/2005/8/layout/list1"/>
    <dgm:cxn modelId="{569319DE-8769-44D5-AE06-D84B51F9BA8C}" type="presOf" srcId="{A2081FB5-2F1E-42C3-981B-FD6B860D5212}" destId="{AA8BA21E-0677-4C80-B220-70B90C8ACF64}" srcOrd="0" destOrd="0" presId="urn:microsoft.com/office/officeart/2005/8/layout/list1"/>
    <dgm:cxn modelId="{F771D7F4-C352-457A-9AF2-F2DDCFAC690D}" srcId="{D016059F-1EB7-4512-871C-BB4E075CCDC4}" destId="{A2081FB5-2F1E-42C3-981B-FD6B860D5212}" srcOrd="2" destOrd="0" parTransId="{BAAACE24-9D70-4B73-8342-0D94F70A7DCF}" sibTransId="{31630E23-99E2-4023-96A0-8B44ECB2463C}"/>
    <dgm:cxn modelId="{62C1CA86-13B8-4067-9087-861A1AFACA3F}" type="presParOf" srcId="{63BBA244-69EF-425B-B82E-E5BE480C307B}" destId="{F9B72BC4-EBF2-49A2-BF80-90D7B782E6A4}" srcOrd="0" destOrd="0" presId="urn:microsoft.com/office/officeart/2005/8/layout/list1"/>
    <dgm:cxn modelId="{42CD98E4-49EA-49EA-90EA-33DD1FA003EC}" type="presParOf" srcId="{F9B72BC4-EBF2-49A2-BF80-90D7B782E6A4}" destId="{32E0E9E9-244A-42D0-B186-F7C764F58652}" srcOrd="0" destOrd="0" presId="urn:microsoft.com/office/officeart/2005/8/layout/list1"/>
    <dgm:cxn modelId="{5F930EA4-4975-4099-BFE1-45C9D31E879B}" type="presParOf" srcId="{F9B72BC4-EBF2-49A2-BF80-90D7B782E6A4}" destId="{3325C69B-9656-415D-8E99-D5B06D550051}" srcOrd="1" destOrd="0" presId="urn:microsoft.com/office/officeart/2005/8/layout/list1"/>
    <dgm:cxn modelId="{E567AA1B-45FC-4081-AAED-BC8DC1148A63}" type="presParOf" srcId="{63BBA244-69EF-425B-B82E-E5BE480C307B}" destId="{593C5B03-CB4E-4349-A62C-FEA11A5B6AED}" srcOrd="1" destOrd="0" presId="urn:microsoft.com/office/officeart/2005/8/layout/list1"/>
    <dgm:cxn modelId="{7A654A4C-12D1-4651-A292-92C24C9ABC1D}" type="presParOf" srcId="{63BBA244-69EF-425B-B82E-E5BE480C307B}" destId="{4C92E8FC-0CA4-451C-9788-7EF30F7F7C10}" srcOrd="2" destOrd="0" presId="urn:microsoft.com/office/officeart/2005/8/layout/list1"/>
    <dgm:cxn modelId="{0A98B722-F610-4A05-BA63-C3DC467FA7EB}" type="presParOf" srcId="{63BBA244-69EF-425B-B82E-E5BE480C307B}" destId="{E389B376-F84C-4195-A094-5EE654601457}" srcOrd="3" destOrd="0" presId="urn:microsoft.com/office/officeart/2005/8/layout/list1"/>
    <dgm:cxn modelId="{BDE44886-DE73-45B4-A23C-E8A8A5A6DA2E}" type="presParOf" srcId="{63BBA244-69EF-425B-B82E-E5BE480C307B}" destId="{CCB67277-77C4-455A-9C7F-275A6EC58EBC}" srcOrd="4" destOrd="0" presId="urn:microsoft.com/office/officeart/2005/8/layout/list1"/>
    <dgm:cxn modelId="{929D6B1B-74AA-44D1-A45B-56125B69E859}" type="presParOf" srcId="{CCB67277-77C4-455A-9C7F-275A6EC58EBC}" destId="{E941168C-6D71-4C37-B95E-A9E31DE2E5D8}" srcOrd="0" destOrd="0" presId="urn:microsoft.com/office/officeart/2005/8/layout/list1"/>
    <dgm:cxn modelId="{EF7904C6-20DE-44DE-BAFD-071EA92431C3}" type="presParOf" srcId="{CCB67277-77C4-455A-9C7F-275A6EC58EBC}" destId="{4082B2BC-94F7-451D-807D-5081DE01833D}" srcOrd="1" destOrd="0" presId="urn:microsoft.com/office/officeart/2005/8/layout/list1"/>
    <dgm:cxn modelId="{12491341-C729-489C-8DD8-FC894CFEE542}" type="presParOf" srcId="{63BBA244-69EF-425B-B82E-E5BE480C307B}" destId="{A34228D4-8835-486C-84BB-895F777C2C00}" srcOrd="5" destOrd="0" presId="urn:microsoft.com/office/officeart/2005/8/layout/list1"/>
    <dgm:cxn modelId="{DBA0256C-B18E-49E6-8EAD-DFDE1BDDC6AA}" type="presParOf" srcId="{63BBA244-69EF-425B-B82E-E5BE480C307B}" destId="{62E3FBE5-897D-4E3F-AB1D-53A7C8C99CCF}" srcOrd="6" destOrd="0" presId="urn:microsoft.com/office/officeart/2005/8/layout/list1"/>
    <dgm:cxn modelId="{C1774627-2E38-4C9A-94F9-ED0BA9BFB046}" type="presParOf" srcId="{63BBA244-69EF-425B-B82E-E5BE480C307B}" destId="{B423FD74-7C44-44C3-91D7-BE7A6DEE4F36}" srcOrd="7" destOrd="0" presId="urn:microsoft.com/office/officeart/2005/8/layout/list1"/>
    <dgm:cxn modelId="{DB2E28B2-FD7E-471E-BB57-A944DA00DB22}" type="presParOf" srcId="{63BBA244-69EF-425B-B82E-E5BE480C307B}" destId="{69DC884D-7382-4AF6-9181-F5CB79983F89}" srcOrd="8" destOrd="0" presId="urn:microsoft.com/office/officeart/2005/8/layout/list1"/>
    <dgm:cxn modelId="{6517ACC6-014A-406C-8197-7298F2DBD65B}" type="presParOf" srcId="{69DC884D-7382-4AF6-9181-F5CB79983F89}" destId="{AA8BA21E-0677-4C80-B220-70B90C8ACF64}" srcOrd="0" destOrd="0" presId="urn:microsoft.com/office/officeart/2005/8/layout/list1"/>
    <dgm:cxn modelId="{3D602FA6-49BE-458F-BAF4-9FC0C68B91F6}" type="presParOf" srcId="{69DC884D-7382-4AF6-9181-F5CB79983F89}" destId="{7E3BE987-5DF0-4954-B239-F0210225190E}" srcOrd="1" destOrd="0" presId="urn:microsoft.com/office/officeart/2005/8/layout/list1"/>
    <dgm:cxn modelId="{C7FA7492-E907-4A41-83E0-82B74E6B4E9C}" type="presParOf" srcId="{63BBA244-69EF-425B-B82E-E5BE480C307B}" destId="{A52DFFC5-11EC-4574-8D08-B70DD69EF1DE}" srcOrd="9" destOrd="0" presId="urn:microsoft.com/office/officeart/2005/8/layout/list1"/>
    <dgm:cxn modelId="{1033B72F-24FD-463F-8B60-09767F6AB52D}" type="presParOf" srcId="{63BBA244-69EF-425B-B82E-E5BE480C307B}" destId="{784A5ADE-1C88-4297-B8F7-A66B8CB585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16059F-1EB7-4512-871C-BB4E075CCD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00D9E81-7710-4BDE-8C87-57035E663BC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>
              <a:solidFill>
                <a:schemeClr val="accent2"/>
              </a:solidFill>
            </a:rPr>
            <a:t>Eficacia</a:t>
          </a:r>
        </a:p>
      </dgm:t>
    </dgm:pt>
    <dgm:pt modelId="{A4A9DEBD-0687-481C-95AA-BF1C4C1A9127}" type="parTrans" cxnId="{C7C8932B-53F1-4243-8F9E-5249A1D36F9F}">
      <dgm:prSet/>
      <dgm:spPr/>
      <dgm:t>
        <a:bodyPr/>
        <a:lstStyle/>
        <a:p>
          <a:endParaRPr lang="es-AR"/>
        </a:p>
      </dgm:t>
    </dgm:pt>
    <dgm:pt modelId="{7D3B4EC3-A3C8-43D9-A429-1785E2130EBC}" type="sibTrans" cxnId="{C7C8932B-53F1-4243-8F9E-5249A1D36F9F}">
      <dgm:prSet/>
      <dgm:spPr/>
      <dgm:t>
        <a:bodyPr/>
        <a:lstStyle/>
        <a:p>
          <a:endParaRPr lang="es-AR"/>
        </a:p>
      </dgm:t>
    </dgm:pt>
    <dgm:pt modelId="{B4A883C9-A211-4E15-BC88-F8459093BB6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Seguridad</a:t>
          </a:r>
        </a:p>
      </dgm:t>
    </dgm:pt>
    <dgm:pt modelId="{4BBB103C-EE23-4A08-9D88-00C35ABDDB21}" type="parTrans" cxnId="{6E60BF2A-6B40-476B-8808-ED6D2926016F}">
      <dgm:prSet/>
      <dgm:spPr/>
      <dgm:t>
        <a:bodyPr/>
        <a:lstStyle/>
        <a:p>
          <a:endParaRPr lang="es-AR"/>
        </a:p>
      </dgm:t>
    </dgm:pt>
    <dgm:pt modelId="{4D564600-CBB2-423D-A087-478F8ECE4BB0}" type="sibTrans" cxnId="{6E60BF2A-6B40-476B-8808-ED6D2926016F}">
      <dgm:prSet/>
      <dgm:spPr/>
      <dgm:t>
        <a:bodyPr/>
        <a:lstStyle/>
        <a:p>
          <a:endParaRPr lang="es-AR"/>
        </a:p>
      </dgm:t>
    </dgm:pt>
    <dgm:pt modelId="{A2081FB5-2F1E-42C3-981B-FD6B860D521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>
              <a:solidFill>
                <a:schemeClr val="accent2"/>
              </a:solidFill>
            </a:rPr>
            <a:t>Conclusiones</a:t>
          </a:r>
        </a:p>
      </dgm:t>
    </dgm:pt>
    <dgm:pt modelId="{BAAACE24-9D70-4B73-8342-0D94F70A7DCF}" type="parTrans" cxnId="{F771D7F4-C352-457A-9AF2-F2DDCFAC690D}">
      <dgm:prSet/>
      <dgm:spPr/>
      <dgm:t>
        <a:bodyPr/>
        <a:lstStyle/>
        <a:p>
          <a:endParaRPr lang="es-AR"/>
        </a:p>
      </dgm:t>
    </dgm:pt>
    <dgm:pt modelId="{31630E23-99E2-4023-96A0-8B44ECB2463C}" type="sibTrans" cxnId="{F771D7F4-C352-457A-9AF2-F2DDCFAC690D}">
      <dgm:prSet/>
      <dgm:spPr/>
      <dgm:t>
        <a:bodyPr/>
        <a:lstStyle/>
        <a:p>
          <a:endParaRPr lang="es-AR"/>
        </a:p>
      </dgm:t>
    </dgm:pt>
    <dgm:pt modelId="{63BBA244-69EF-425B-B82E-E5BE480C307B}" type="pres">
      <dgm:prSet presAssocID="{D016059F-1EB7-4512-871C-BB4E075CCDC4}" presName="linear" presStyleCnt="0">
        <dgm:presLayoutVars>
          <dgm:dir/>
          <dgm:animLvl val="lvl"/>
          <dgm:resizeHandles val="exact"/>
        </dgm:presLayoutVars>
      </dgm:prSet>
      <dgm:spPr/>
    </dgm:pt>
    <dgm:pt modelId="{F9B72BC4-EBF2-49A2-BF80-90D7B782E6A4}" type="pres">
      <dgm:prSet presAssocID="{100D9E81-7710-4BDE-8C87-57035E663BCB}" presName="parentLin" presStyleCnt="0"/>
      <dgm:spPr/>
    </dgm:pt>
    <dgm:pt modelId="{32E0E9E9-244A-42D0-B186-F7C764F58652}" type="pres">
      <dgm:prSet presAssocID="{100D9E81-7710-4BDE-8C87-57035E663BCB}" presName="parentLeftMargin" presStyleLbl="node1" presStyleIdx="0" presStyleCnt="3"/>
      <dgm:spPr/>
    </dgm:pt>
    <dgm:pt modelId="{3325C69B-9656-415D-8E99-D5B06D550051}" type="pres">
      <dgm:prSet presAssocID="{100D9E81-7710-4BDE-8C87-57035E663B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3C5B03-CB4E-4349-A62C-FEA11A5B6AED}" type="pres">
      <dgm:prSet presAssocID="{100D9E81-7710-4BDE-8C87-57035E663BCB}" presName="negativeSpace" presStyleCnt="0"/>
      <dgm:spPr/>
    </dgm:pt>
    <dgm:pt modelId="{4C92E8FC-0CA4-451C-9788-7EF30F7F7C10}" type="pres">
      <dgm:prSet presAssocID="{100D9E81-7710-4BDE-8C87-57035E663BCB}" presName="childText" presStyleLbl="conFgAcc1" presStyleIdx="0" presStyleCnt="3">
        <dgm:presLayoutVars>
          <dgm:bulletEnabled val="1"/>
        </dgm:presLayoutVars>
      </dgm:prSet>
      <dgm:spPr/>
    </dgm:pt>
    <dgm:pt modelId="{E389B376-F84C-4195-A094-5EE654601457}" type="pres">
      <dgm:prSet presAssocID="{7D3B4EC3-A3C8-43D9-A429-1785E2130EBC}" presName="spaceBetweenRectangles" presStyleCnt="0"/>
      <dgm:spPr/>
    </dgm:pt>
    <dgm:pt modelId="{CCB67277-77C4-455A-9C7F-275A6EC58EBC}" type="pres">
      <dgm:prSet presAssocID="{B4A883C9-A211-4E15-BC88-F8459093BB6D}" presName="parentLin" presStyleCnt="0"/>
      <dgm:spPr/>
    </dgm:pt>
    <dgm:pt modelId="{E941168C-6D71-4C37-B95E-A9E31DE2E5D8}" type="pres">
      <dgm:prSet presAssocID="{B4A883C9-A211-4E15-BC88-F8459093BB6D}" presName="parentLeftMargin" presStyleLbl="node1" presStyleIdx="0" presStyleCnt="3"/>
      <dgm:spPr/>
    </dgm:pt>
    <dgm:pt modelId="{4082B2BC-94F7-451D-807D-5081DE01833D}" type="pres">
      <dgm:prSet presAssocID="{B4A883C9-A211-4E15-BC88-F8459093BB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4228D4-8835-486C-84BB-895F777C2C00}" type="pres">
      <dgm:prSet presAssocID="{B4A883C9-A211-4E15-BC88-F8459093BB6D}" presName="negativeSpace" presStyleCnt="0"/>
      <dgm:spPr/>
    </dgm:pt>
    <dgm:pt modelId="{62E3FBE5-897D-4E3F-AB1D-53A7C8C99CCF}" type="pres">
      <dgm:prSet presAssocID="{B4A883C9-A211-4E15-BC88-F8459093BB6D}" presName="childText" presStyleLbl="conFgAcc1" presStyleIdx="1" presStyleCnt="3">
        <dgm:presLayoutVars>
          <dgm:bulletEnabled val="1"/>
        </dgm:presLayoutVars>
      </dgm:prSet>
      <dgm:spPr/>
    </dgm:pt>
    <dgm:pt modelId="{B423FD74-7C44-44C3-91D7-BE7A6DEE4F36}" type="pres">
      <dgm:prSet presAssocID="{4D564600-CBB2-423D-A087-478F8ECE4BB0}" presName="spaceBetweenRectangles" presStyleCnt="0"/>
      <dgm:spPr/>
    </dgm:pt>
    <dgm:pt modelId="{69DC884D-7382-4AF6-9181-F5CB79983F89}" type="pres">
      <dgm:prSet presAssocID="{A2081FB5-2F1E-42C3-981B-FD6B860D5212}" presName="parentLin" presStyleCnt="0"/>
      <dgm:spPr/>
    </dgm:pt>
    <dgm:pt modelId="{AA8BA21E-0677-4C80-B220-70B90C8ACF64}" type="pres">
      <dgm:prSet presAssocID="{A2081FB5-2F1E-42C3-981B-FD6B860D5212}" presName="parentLeftMargin" presStyleLbl="node1" presStyleIdx="1" presStyleCnt="3"/>
      <dgm:spPr/>
    </dgm:pt>
    <dgm:pt modelId="{7E3BE987-5DF0-4954-B239-F0210225190E}" type="pres">
      <dgm:prSet presAssocID="{A2081FB5-2F1E-42C3-981B-FD6B860D52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52DFFC5-11EC-4574-8D08-B70DD69EF1DE}" type="pres">
      <dgm:prSet presAssocID="{A2081FB5-2F1E-42C3-981B-FD6B860D5212}" presName="negativeSpace" presStyleCnt="0"/>
      <dgm:spPr/>
    </dgm:pt>
    <dgm:pt modelId="{784A5ADE-1C88-4297-B8F7-A66B8CB58598}" type="pres">
      <dgm:prSet presAssocID="{A2081FB5-2F1E-42C3-981B-FD6B860D52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50800E-9C6C-4959-B468-0892F66F4317}" type="presOf" srcId="{100D9E81-7710-4BDE-8C87-57035E663BCB}" destId="{32E0E9E9-244A-42D0-B186-F7C764F58652}" srcOrd="0" destOrd="0" presId="urn:microsoft.com/office/officeart/2005/8/layout/list1"/>
    <dgm:cxn modelId="{6E60BF2A-6B40-476B-8808-ED6D2926016F}" srcId="{D016059F-1EB7-4512-871C-BB4E075CCDC4}" destId="{B4A883C9-A211-4E15-BC88-F8459093BB6D}" srcOrd="1" destOrd="0" parTransId="{4BBB103C-EE23-4A08-9D88-00C35ABDDB21}" sibTransId="{4D564600-CBB2-423D-A087-478F8ECE4BB0}"/>
    <dgm:cxn modelId="{C7C8932B-53F1-4243-8F9E-5249A1D36F9F}" srcId="{D016059F-1EB7-4512-871C-BB4E075CCDC4}" destId="{100D9E81-7710-4BDE-8C87-57035E663BCB}" srcOrd="0" destOrd="0" parTransId="{A4A9DEBD-0687-481C-95AA-BF1C4C1A9127}" sibTransId="{7D3B4EC3-A3C8-43D9-A429-1785E2130EBC}"/>
    <dgm:cxn modelId="{119AF747-ED96-446D-9C8A-8D163AB99EEA}" type="presOf" srcId="{D016059F-1EB7-4512-871C-BB4E075CCDC4}" destId="{63BBA244-69EF-425B-B82E-E5BE480C307B}" srcOrd="0" destOrd="0" presId="urn:microsoft.com/office/officeart/2005/8/layout/list1"/>
    <dgm:cxn modelId="{7080FE6D-3953-45DA-80D8-C735E121F8DB}" type="presOf" srcId="{A2081FB5-2F1E-42C3-981B-FD6B860D5212}" destId="{7E3BE987-5DF0-4954-B239-F0210225190E}" srcOrd="1" destOrd="0" presId="urn:microsoft.com/office/officeart/2005/8/layout/list1"/>
    <dgm:cxn modelId="{7614F998-0FDC-4045-8B25-EE0DFDC1B5F4}" type="presOf" srcId="{B4A883C9-A211-4E15-BC88-F8459093BB6D}" destId="{E941168C-6D71-4C37-B95E-A9E31DE2E5D8}" srcOrd="0" destOrd="0" presId="urn:microsoft.com/office/officeart/2005/8/layout/list1"/>
    <dgm:cxn modelId="{C072419D-8AEE-4BFA-BF07-DBBBA1874882}" type="presOf" srcId="{B4A883C9-A211-4E15-BC88-F8459093BB6D}" destId="{4082B2BC-94F7-451D-807D-5081DE01833D}" srcOrd="1" destOrd="0" presId="urn:microsoft.com/office/officeart/2005/8/layout/list1"/>
    <dgm:cxn modelId="{8C8320B1-88C0-4321-91CA-73D181828C1E}" type="presOf" srcId="{A2081FB5-2F1E-42C3-981B-FD6B860D5212}" destId="{AA8BA21E-0677-4C80-B220-70B90C8ACF64}" srcOrd="0" destOrd="0" presId="urn:microsoft.com/office/officeart/2005/8/layout/list1"/>
    <dgm:cxn modelId="{F771D7F4-C352-457A-9AF2-F2DDCFAC690D}" srcId="{D016059F-1EB7-4512-871C-BB4E075CCDC4}" destId="{A2081FB5-2F1E-42C3-981B-FD6B860D5212}" srcOrd="2" destOrd="0" parTransId="{BAAACE24-9D70-4B73-8342-0D94F70A7DCF}" sibTransId="{31630E23-99E2-4023-96A0-8B44ECB2463C}"/>
    <dgm:cxn modelId="{599D48F8-A34C-4EBD-A660-7EF24E48911A}" type="presOf" srcId="{100D9E81-7710-4BDE-8C87-57035E663BCB}" destId="{3325C69B-9656-415D-8E99-D5B06D550051}" srcOrd="1" destOrd="0" presId="urn:microsoft.com/office/officeart/2005/8/layout/list1"/>
    <dgm:cxn modelId="{84D4711C-3D80-4F41-99AC-362967000D16}" type="presParOf" srcId="{63BBA244-69EF-425B-B82E-E5BE480C307B}" destId="{F9B72BC4-EBF2-49A2-BF80-90D7B782E6A4}" srcOrd="0" destOrd="0" presId="urn:microsoft.com/office/officeart/2005/8/layout/list1"/>
    <dgm:cxn modelId="{2FFF8BDB-ED17-46D3-A109-48B3BD7FF274}" type="presParOf" srcId="{F9B72BC4-EBF2-49A2-BF80-90D7B782E6A4}" destId="{32E0E9E9-244A-42D0-B186-F7C764F58652}" srcOrd="0" destOrd="0" presId="urn:microsoft.com/office/officeart/2005/8/layout/list1"/>
    <dgm:cxn modelId="{8E14F58F-8B58-4C6E-8B02-FF4E745D1493}" type="presParOf" srcId="{F9B72BC4-EBF2-49A2-BF80-90D7B782E6A4}" destId="{3325C69B-9656-415D-8E99-D5B06D550051}" srcOrd="1" destOrd="0" presId="urn:microsoft.com/office/officeart/2005/8/layout/list1"/>
    <dgm:cxn modelId="{69C4388A-DBFA-4043-8832-8B98F5F72440}" type="presParOf" srcId="{63BBA244-69EF-425B-B82E-E5BE480C307B}" destId="{593C5B03-CB4E-4349-A62C-FEA11A5B6AED}" srcOrd="1" destOrd="0" presId="urn:microsoft.com/office/officeart/2005/8/layout/list1"/>
    <dgm:cxn modelId="{73D6BDE8-379D-4FE0-8FFA-082F76C7E772}" type="presParOf" srcId="{63BBA244-69EF-425B-B82E-E5BE480C307B}" destId="{4C92E8FC-0CA4-451C-9788-7EF30F7F7C10}" srcOrd="2" destOrd="0" presId="urn:microsoft.com/office/officeart/2005/8/layout/list1"/>
    <dgm:cxn modelId="{8613A6DD-FF28-4AA9-B6AF-1C68AD937EB3}" type="presParOf" srcId="{63BBA244-69EF-425B-B82E-E5BE480C307B}" destId="{E389B376-F84C-4195-A094-5EE654601457}" srcOrd="3" destOrd="0" presId="urn:microsoft.com/office/officeart/2005/8/layout/list1"/>
    <dgm:cxn modelId="{C8AF1625-F95F-49B2-B5DF-852F7B02D3AE}" type="presParOf" srcId="{63BBA244-69EF-425B-B82E-E5BE480C307B}" destId="{CCB67277-77C4-455A-9C7F-275A6EC58EBC}" srcOrd="4" destOrd="0" presId="urn:microsoft.com/office/officeart/2005/8/layout/list1"/>
    <dgm:cxn modelId="{C69F9A7E-7FC5-4229-94C9-B4589C357B16}" type="presParOf" srcId="{CCB67277-77C4-455A-9C7F-275A6EC58EBC}" destId="{E941168C-6D71-4C37-B95E-A9E31DE2E5D8}" srcOrd="0" destOrd="0" presId="urn:microsoft.com/office/officeart/2005/8/layout/list1"/>
    <dgm:cxn modelId="{B165281F-2A80-4101-B92C-82FEC25FF7A3}" type="presParOf" srcId="{CCB67277-77C4-455A-9C7F-275A6EC58EBC}" destId="{4082B2BC-94F7-451D-807D-5081DE01833D}" srcOrd="1" destOrd="0" presId="urn:microsoft.com/office/officeart/2005/8/layout/list1"/>
    <dgm:cxn modelId="{B269C85B-7E1D-4EFC-BB5B-E7D37C97BC17}" type="presParOf" srcId="{63BBA244-69EF-425B-B82E-E5BE480C307B}" destId="{A34228D4-8835-486C-84BB-895F777C2C00}" srcOrd="5" destOrd="0" presId="urn:microsoft.com/office/officeart/2005/8/layout/list1"/>
    <dgm:cxn modelId="{67930D8F-2A4E-4152-92BA-938BB460EE59}" type="presParOf" srcId="{63BBA244-69EF-425B-B82E-E5BE480C307B}" destId="{62E3FBE5-897D-4E3F-AB1D-53A7C8C99CCF}" srcOrd="6" destOrd="0" presId="urn:microsoft.com/office/officeart/2005/8/layout/list1"/>
    <dgm:cxn modelId="{0F74C83F-3E5F-4106-8215-2268288FD2F7}" type="presParOf" srcId="{63BBA244-69EF-425B-B82E-E5BE480C307B}" destId="{B423FD74-7C44-44C3-91D7-BE7A6DEE4F36}" srcOrd="7" destOrd="0" presId="urn:microsoft.com/office/officeart/2005/8/layout/list1"/>
    <dgm:cxn modelId="{03CC9ECE-80F3-4054-9A24-52EE3BD58E5E}" type="presParOf" srcId="{63BBA244-69EF-425B-B82E-E5BE480C307B}" destId="{69DC884D-7382-4AF6-9181-F5CB79983F89}" srcOrd="8" destOrd="0" presId="urn:microsoft.com/office/officeart/2005/8/layout/list1"/>
    <dgm:cxn modelId="{CE40A847-3194-4215-94B7-6ED0980800EF}" type="presParOf" srcId="{69DC884D-7382-4AF6-9181-F5CB79983F89}" destId="{AA8BA21E-0677-4C80-B220-70B90C8ACF64}" srcOrd="0" destOrd="0" presId="urn:microsoft.com/office/officeart/2005/8/layout/list1"/>
    <dgm:cxn modelId="{20E40769-B70F-4C68-AB45-4EA04FC8C589}" type="presParOf" srcId="{69DC884D-7382-4AF6-9181-F5CB79983F89}" destId="{7E3BE987-5DF0-4954-B239-F0210225190E}" srcOrd="1" destOrd="0" presId="urn:microsoft.com/office/officeart/2005/8/layout/list1"/>
    <dgm:cxn modelId="{7BA7EB7C-CD46-42C0-A0D4-9C02A4B4D89E}" type="presParOf" srcId="{63BBA244-69EF-425B-B82E-E5BE480C307B}" destId="{A52DFFC5-11EC-4574-8D08-B70DD69EF1DE}" srcOrd="9" destOrd="0" presId="urn:microsoft.com/office/officeart/2005/8/layout/list1"/>
    <dgm:cxn modelId="{D6617FF6-16DA-42E7-81A7-7C9F3D3AA6E5}" type="presParOf" srcId="{63BBA244-69EF-425B-B82E-E5BE480C307B}" destId="{784A5ADE-1C88-4297-B8F7-A66B8CB585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16059F-1EB7-4512-871C-BB4E075CCD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00D9E81-7710-4BDE-8C87-57035E663BC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Eficacia</a:t>
          </a:r>
        </a:p>
      </dgm:t>
    </dgm:pt>
    <dgm:pt modelId="{A4A9DEBD-0687-481C-95AA-BF1C4C1A9127}" type="parTrans" cxnId="{C7C8932B-53F1-4243-8F9E-5249A1D36F9F}">
      <dgm:prSet/>
      <dgm:spPr/>
      <dgm:t>
        <a:bodyPr/>
        <a:lstStyle/>
        <a:p>
          <a:endParaRPr lang="es-AR"/>
        </a:p>
      </dgm:t>
    </dgm:pt>
    <dgm:pt modelId="{7D3B4EC3-A3C8-43D9-A429-1785E2130EBC}" type="sibTrans" cxnId="{C7C8932B-53F1-4243-8F9E-5249A1D36F9F}">
      <dgm:prSet/>
      <dgm:spPr/>
      <dgm:t>
        <a:bodyPr/>
        <a:lstStyle/>
        <a:p>
          <a:endParaRPr lang="es-AR"/>
        </a:p>
      </dgm:t>
    </dgm:pt>
    <dgm:pt modelId="{B4A883C9-A211-4E15-BC88-F8459093BB6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Seguridad</a:t>
          </a:r>
        </a:p>
      </dgm:t>
    </dgm:pt>
    <dgm:pt modelId="{4BBB103C-EE23-4A08-9D88-00C35ABDDB21}" type="parTrans" cxnId="{6E60BF2A-6B40-476B-8808-ED6D2926016F}">
      <dgm:prSet/>
      <dgm:spPr/>
      <dgm:t>
        <a:bodyPr/>
        <a:lstStyle/>
        <a:p>
          <a:endParaRPr lang="es-AR"/>
        </a:p>
      </dgm:t>
    </dgm:pt>
    <dgm:pt modelId="{4D564600-CBB2-423D-A087-478F8ECE4BB0}" type="sibTrans" cxnId="{6E60BF2A-6B40-476B-8808-ED6D2926016F}">
      <dgm:prSet/>
      <dgm:spPr/>
      <dgm:t>
        <a:bodyPr/>
        <a:lstStyle/>
        <a:p>
          <a:endParaRPr lang="es-AR"/>
        </a:p>
      </dgm:t>
    </dgm:pt>
    <dgm:pt modelId="{A2081FB5-2F1E-42C3-981B-FD6B860D521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Conclusiones. El futuro</a:t>
          </a:r>
        </a:p>
      </dgm:t>
    </dgm:pt>
    <dgm:pt modelId="{BAAACE24-9D70-4B73-8342-0D94F70A7DCF}" type="parTrans" cxnId="{F771D7F4-C352-457A-9AF2-F2DDCFAC690D}">
      <dgm:prSet/>
      <dgm:spPr/>
      <dgm:t>
        <a:bodyPr/>
        <a:lstStyle/>
        <a:p>
          <a:endParaRPr lang="es-AR"/>
        </a:p>
      </dgm:t>
    </dgm:pt>
    <dgm:pt modelId="{31630E23-99E2-4023-96A0-8B44ECB2463C}" type="sibTrans" cxnId="{F771D7F4-C352-457A-9AF2-F2DDCFAC690D}">
      <dgm:prSet/>
      <dgm:spPr/>
      <dgm:t>
        <a:bodyPr/>
        <a:lstStyle/>
        <a:p>
          <a:endParaRPr lang="es-AR"/>
        </a:p>
      </dgm:t>
    </dgm:pt>
    <dgm:pt modelId="{63BBA244-69EF-425B-B82E-E5BE480C307B}" type="pres">
      <dgm:prSet presAssocID="{D016059F-1EB7-4512-871C-BB4E075CCDC4}" presName="linear" presStyleCnt="0">
        <dgm:presLayoutVars>
          <dgm:dir/>
          <dgm:animLvl val="lvl"/>
          <dgm:resizeHandles val="exact"/>
        </dgm:presLayoutVars>
      </dgm:prSet>
      <dgm:spPr/>
    </dgm:pt>
    <dgm:pt modelId="{F9B72BC4-EBF2-49A2-BF80-90D7B782E6A4}" type="pres">
      <dgm:prSet presAssocID="{100D9E81-7710-4BDE-8C87-57035E663BCB}" presName="parentLin" presStyleCnt="0"/>
      <dgm:spPr/>
    </dgm:pt>
    <dgm:pt modelId="{32E0E9E9-244A-42D0-B186-F7C764F58652}" type="pres">
      <dgm:prSet presAssocID="{100D9E81-7710-4BDE-8C87-57035E663BCB}" presName="parentLeftMargin" presStyleLbl="node1" presStyleIdx="0" presStyleCnt="3"/>
      <dgm:spPr/>
    </dgm:pt>
    <dgm:pt modelId="{3325C69B-9656-415D-8E99-D5B06D550051}" type="pres">
      <dgm:prSet presAssocID="{100D9E81-7710-4BDE-8C87-57035E663B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3C5B03-CB4E-4349-A62C-FEA11A5B6AED}" type="pres">
      <dgm:prSet presAssocID="{100D9E81-7710-4BDE-8C87-57035E663BCB}" presName="negativeSpace" presStyleCnt="0"/>
      <dgm:spPr/>
    </dgm:pt>
    <dgm:pt modelId="{4C92E8FC-0CA4-451C-9788-7EF30F7F7C10}" type="pres">
      <dgm:prSet presAssocID="{100D9E81-7710-4BDE-8C87-57035E663BCB}" presName="childText" presStyleLbl="conFgAcc1" presStyleIdx="0" presStyleCnt="3">
        <dgm:presLayoutVars>
          <dgm:bulletEnabled val="1"/>
        </dgm:presLayoutVars>
      </dgm:prSet>
      <dgm:spPr/>
    </dgm:pt>
    <dgm:pt modelId="{E389B376-F84C-4195-A094-5EE654601457}" type="pres">
      <dgm:prSet presAssocID="{7D3B4EC3-A3C8-43D9-A429-1785E2130EBC}" presName="spaceBetweenRectangles" presStyleCnt="0"/>
      <dgm:spPr/>
    </dgm:pt>
    <dgm:pt modelId="{CCB67277-77C4-455A-9C7F-275A6EC58EBC}" type="pres">
      <dgm:prSet presAssocID="{B4A883C9-A211-4E15-BC88-F8459093BB6D}" presName="parentLin" presStyleCnt="0"/>
      <dgm:spPr/>
    </dgm:pt>
    <dgm:pt modelId="{E941168C-6D71-4C37-B95E-A9E31DE2E5D8}" type="pres">
      <dgm:prSet presAssocID="{B4A883C9-A211-4E15-BC88-F8459093BB6D}" presName="parentLeftMargin" presStyleLbl="node1" presStyleIdx="0" presStyleCnt="3"/>
      <dgm:spPr/>
    </dgm:pt>
    <dgm:pt modelId="{4082B2BC-94F7-451D-807D-5081DE01833D}" type="pres">
      <dgm:prSet presAssocID="{B4A883C9-A211-4E15-BC88-F8459093BB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4228D4-8835-486C-84BB-895F777C2C00}" type="pres">
      <dgm:prSet presAssocID="{B4A883C9-A211-4E15-BC88-F8459093BB6D}" presName="negativeSpace" presStyleCnt="0"/>
      <dgm:spPr/>
    </dgm:pt>
    <dgm:pt modelId="{62E3FBE5-897D-4E3F-AB1D-53A7C8C99CCF}" type="pres">
      <dgm:prSet presAssocID="{B4A883C9-A211-4E15-BC88-F8459093BB6D}" presName="childText" presStyleLbl="conFgAcc1" presStyleIdx="1" presStyleCnt="3">
        <dgm:presLayoutVars>
          <dgm:bulletEnabled val="1"/>
        </dgm:presLayoutVars>
      </dgm:prSet>
      <dgm:spPr/>
    </dgm:pt>
    <dgm:pt modelId="{B423FD74-7C44-44C3-91D7-BE7A6DEE4F36}" type="pres">
      <dgm:prSet presAssocID="{4D564600-CBB2-423D-A087-478F8ECE4BB0}" presName="spaceBetweenRectangles" presStyleCnt="0"/>
      <dgm:spPr/>
    </dgm:pt>
    <dgm:pt modelId="{69DC884D-7382-4AF6-9181-F5CB79983F89}" type="pres">
      <dgm:prSet presAssocID="{A2081FB5-2F1E-42C3-981B-FD6B860D5212}" presName="parentLin" presStyleCnt="0"/>
      <dgm:spPr/>
    </dgm:pt>
    <dgm:pt modelId="{AA8BA21E-0677-4C80-B220-70B90C8ACF64}" type="pres">
      <dgm:prSet presAssocID="{A2081FB5-2F1E-42C3-981B-FD6B860D5212}" presName="parentLeftMargin" presStyleLbl="node1" presStyleIdx="1" presStyleCnt="3"/>
      <dgm:spPr/>
    </dgm:pt>
    <dgm:pt modelId="{7E3BE987-5DF0-4954-B239-F0210225190E}" type="pres">
      <dgm:prSet presAssocID="{A2081FB5-2F1E-42C3-981B-FD6B860D52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52DFFC5-11EC-4574-8D08-B70DD69EF1DE}" type="pres">
      <dgm:prSet presAssocID="{A2081FB5-2F1E-42C3-981B-FD6B860D5212}" presName="negativeSpace" presStyleCnt="0"/>
      <dgm:spPr/>
    </dgm:pt>
    <dgm:pt modelId="{784A5ADE-1C88-4297-B8F7-A66B8CB58598}" type="pres">
      <dgm:prSet presAssocID="{A2081FB5-2F1E-42C3-981B-FD6B860D52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60BF2A-6B40-476B-8808-ED6D2926016F}" srcId="{D016059F-1EB7-4512-871C-BB4E075CCDC4}" destId="{B4A883C9-A211-4E15-BC88-F8459093BB6D}" srcOrd="1" destOrd="0" parTransId="{4BBB103C-EE23-4A08-9D88-00C35ABDDB21}" sibTransId="{4D564600-CBB2-423D-A087-478F8ECE4BB0}"/>
    <dgm:cxn modelId="{C7C8932B-53F1-4243-8F9E-5249A1D36F9F}" srcId="{D016059F-1EB7-4512-871C-BB4E075CCDC4}" destId="{100D9E81-7710-4BDE-8C87-57035E663BCB}" srcOrd="0" destOrd="0" parTransId="{A4A9DEBD-0687-481C-95AA-BF1C4C1A9127}" sibTransId="{7D3B4EC3-A3C8-43D9-A429-1785E2130EBC}"/>
    <dgm:cxn modelId="{CF9FBD38-08CD-49CD-8A5C-FC3691DD0EE0}" type="presOf" srcId="{D016059F-1EB7-4512-871C-BB4E075CCDC4}" destId="{63BBA244-69EF-425B-B82E-E5BE480C307B}" srcOrd="0" destOrd="0" presId="urn:microsoft.com/office/officeart/2005/8/layout/list1"/>
    <dgm:cxn modelId="{FBFA8A62-9356-4003-B6DF-0A11EAC54D6E}" type="presOf" srcId="{A2081FB5-2F1E-42C3-981B-FD6B860D5212}" destId="{7E3BE987-5DF0-4954-B239-F0210225190E}" srcOrd="1" destOrd="0" presId="urn:microsoft.com/office/officeart/2005/8/layout/list1"/>
    <dgm:cxn modelId="{07E0BE4C-9F0B-4173-988E-2648B1206FD1}" type="presOf" srcId="{B4A883C9-A211-4E15-BC88-F8459093BB6D}" destId="{E941168C-6D71-4C37-B95E-A9E31DE2E5D8}" srcOrd="0" destOrd="0" presId="urn:microsoft.com/office/officeart/2005/8/layout/list1"/>
    <dgm:cxn modelId="{2032709D-4BF3-4D38-AA90-00DD79E99AEC}" type="presOf" srcId="{A2081FB5-2F1E-42C3-981B-FD6B860D5212}" destId="{AA8BA21E-0677-4C80-B220-70B90C8ACF64}" srcOrd="0" destOrd="0" presId="urn:microsoft.com/office/officeart/2005/8/layout/list1"/>
    <dgm:cxn modelId="{15B436D5-E398-424C-AE1E-25F4C8CDB465}" type="presOf" srcId="{100D9E81-7710-4BDE-8C87-57035E663BCB}" destId="{32E0E9E9-244A-42D0-B186-F7C764F58652}" srcOrd="0" destOrd="0" presId="urn:microsoft.com/office/officeart/2005/8/layout/list1"/>
    <dgm:cxn modelId="{BA17FBD6-7587-4367-8728-4152013F0D1D}" type="presOf" srcId="{100D9E81-7710-4BDE-8C87-57035E663BCB}" destId="{3325C69B-9656-415D-8E99-D5B06D550051}" srcOrd="1" destOrd="0" presId="urn:microsoft.com/office/officeart/2005/8/layout/list1"/>
    <dgm:cxn modelId="{B71B85F2-8805-4F7D-B99F-72E29183DF46}" type="presOf" srcId="{B4A883C9-A211-4E15-BC88-F8459093BB6D}" destId="{4082B2BC-94F7-451D-807D-5081DE01833D}" srcOrd="1" destOrd="0" presId="urn:microsoft.com/office/officeart/2005/8/layout/list1"/>
    <dgm:cxn modelId="{F771D7F4-C352-457A-9AF2-F2DDCFAC690D}" srcId="{D016059F-1EB7-4512-871C-BB4E075CCDC4}" destId="{A2081FB5-2F1E-42C3-981B-FD6B860D5212}" srcOrd="2" destOrd="0" parTransId="{BAAACE24-9D70-4B73-8342-0D94F70A7DCF}" sibTransId="{31630E23-99E2-4023-96A0-8B44ECB2463C}"/>
    <dgm:cxn modelId="{3219A71B-402C-450B-9E25-D5DA3EC24DA5}" type="presParOf" srcId="{63BBA244-69EF-425B-B82E-E5BE480C307B}" destId="{F9B72BC4-EBF2-49A2-BF80-90D7B782E6A4}" srcOrd="0" destOrd="0" presId="urn:microsoft.com/office/officeart/2005/8/layout/list1"/>
    <dgm:cxn modelId="{55AF0F88-137B-4C1F-9836-16BEBE42A315}" type="presParOf" srcId="{F9B72BC4-EBF2-49A2-BF80-90D7B782E6A4}" destId="{32E0E9E9-244A-42D0-B186-F7C764F58652}" srcOrd="0" destOrd="0" presId="urn:microsoft.com/office/officeart/2005/8/layout/list1"/>
    <dgm:cxn modelId="{63A2EDD1-5135-4143-BF1D-1FF92B6DAC7C}" type="presParOf" srcId="{F9B72BC4-EBF2-49A2-BF80-90D7B782E6A4}" destId="{3325C69B-9656-415D-8E99-D5B06D550051}" srcOrd="1" destOrd="0" presId="urn:microsoft.com/office/officeart/2005/8/layout/list1"/>
    <dgm:cxn modelId="{14C350FD-9376-4641-9E00-3967633B2341}" type="presParOf" srcId="{63BBA244-69EF-425B-B82E-E5BE480C307B}" destId="{593C5B03-CB4E-4349-A62C-FEA11A5B6AED}" srcOrd="1" destOrd="0" presId="urn:microsoft.com/office/officeart/2005/8/layout/list1"/>
    <dgm:cxn modelId="{B8B2FF7F-5217-4EF6-A5EE-1F6658AF61A6}" type="presParOf" srcId="{63BBA244-69EF-425B-B82E-E5BE480C307B}" destId="{4C92E8FC-0CA4-451C-9788-7EF30F7F7C10}" srcOrd="2" destOrd="0" presId="urn:microsoft.com/office/officeart/2005/8/layout/list1"/>
    <dgm:cxn modelId="{5D87DB4D-993C-4861-B35E-D468DFD003B4}" type="presParOf" srcId="{63BBA244-69EF-425B-B82E-E5BE480C307B}" destId="{E389B376-F84C-4195-A094-5EE654601457}" srcOrd="3" destOrd="0" presId="urn:microsoft.com/office/officeart/2005/8/layout/list1"/>
    <dgm:cxn modelId="{9D845630-3EC2-4DFA-AEF9-5E64D3294FCE}" type="presParOf" srcId="{63BBA244-69EF-425B-B82E-E5BE480C307B}" destId="{CCB67277-77C4-455A-9C7F-275A6EC58EBC}" srcOrd="4" destOrd="0" presId="urn:microsoft.com/office/officeart/2005/8/layout/list1"/>
    <dgm:cxn modelId="{A15E062B-BABD-4290-B7D4-5351232C1DFC}" type="presParOf" srcId="{CCB67277-77C4-455A-9C7F-275A6EC58EBC}" destId="{E941168C-6D71-4C37-B95E-A9E31DE2E5D8}" srcOrd="0" destOrd="0" presId="urn:microsoft.com/office/officeart/2005/8/layout/list1"/>
    <dgm:cxn modelId="{73B6E524-6A2B-496C-9CA9-BCA95CB51E10}" type="presParOf" srcId="{CCB67277-77C4-455A-9C7F-275A6EC58EBC}" destId="{4082B2BC-94F7-451D-807D-5081DE01833D}" srcOrd="1" destOrd="0" presId="urn:microsoft.com/office/officeart/2005/8/layout/list1"/>
    <dgm:cxn modelId="{5A8A4347-289B-4BB5-B000-7B48E89D3D6A}" type="presParOf" srcId="{63BBA244-69EF-425B-B82E-E5BE480C307B}" destId="{A34228D4-8835-486C-84BB-895F777C2C00}" srcOrd="5" destOrd="0" presId="urn:microsoft.com/office/officeart/2005/8/layout/list1"/>
    <dgm:cxn modelId="{ECC8BB3B-3ED1-40F9-B511-88C99C082AE8}" type="presParOf" srcId="{63BBA244-69EF-425B-B82E-E5BE480C307B}" destId="{62E3FBE5-897D-4E3F-AB1D-53A7C8C99CCF}" srcOrd="6" destOrd="0" presId="urn:microsoft.com/office/officeart/2005/8/layout/list1"/>
    <dgm:cxn modelId="{E3254B16-12CD-45B0-993E-48BC90A48EBA}" type="presParOf" srcId="{63BBA244-69EF-425B-B82E-E5BE480C307B}" destId="{B423FD74-7C44-44C3-91D7-BE7A6DEE4F36}" srcOrd="7" destOrd="0" presId="urn:microsoft.com/office/officeart/2005/8/layout/list1"/>
    <dgm:cxn modelId="{80746B83-3557-4AC4-B9A5-67F08A5842A7}" type="presParOf" srcId="{63BBA244-69EF-425B-B82E-E5BE480C307B}" destId="{69DC884D-7382-4AF6-9181-F5CB79983F89}" srcOrd="8" destOrd="0" presId="urn:microsoft.com/office/officeart/2005/8/layout/list1"/>
    <dgm:cxn modelId="{B371E77A-0B79-42B9-9414-F54CE9136801}" type="presParOf" srcId="{69DC884D-7382-4AF6-9181-F5CB79983F89}" destId="{AA8BA21E-0677-4C80-B220-70B90C8ACF64}" srcOrd="0" destOrd="0" presId="urn:microsoft.com/office/officeart/2005/8/layout/list1"/>
    <dgm:cxn modelId="{9CBAB0C4-40E3-4213-8A99-7AB827AB6EFF}" type="presParOf" srcId="{69DC884D-7382-4AF6-9181-F5CB79983F89}" destId="{7E3BE987-5DF0-4954-B239-F0210225190E}" srcOrd="1" destOrd="0" presId="urn:microsoft.com/office/officeart/2005/8/layout/list1"/>
    <dgm:cxn modelId="{267C2E4D-4F71-4C8F-9277-9212A2E6793C}" type="presParOf" srcId="{63BBA244-69EF-425B-B82E-E5BE480C307B}" destId="{A52DFFC5-11EC-4574-8D08-B70DD69EF1DE}" srcOrd="9" destOrd="0" presId="urn:microsoft.com/office/officeart/2005/8/layout/list1"/>
    <dgm:cxn modelId="{FDE28E3F-B4B9-4B61-BFB0-1EA3A2955AFE}" type="presParOf" srcId="{63BBA244-69EF-425B-B82E-E5BE480C307B}" destId="{784A5ADE-1C88-4297-B8F7-A66B8CB585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16059F-1EB7-4512-871C-BB4E075CCD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00D9E81-7710-4BDE-8C87-57035E663BC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>
              <a:solidFill>
                <a:schemeClr val="accent2"/>
              </a:solidFill>
            </a:rPr>
            <a:t>Eficacia</a:t>
          </a:r>
        </a:p>
      </dgm:t>
    </dgm:pt>
    <dgm:pt modelId="{A4A9DEBD-0687-481C-95AA-BF1C4C1A9127}" type="parTrans" cxnId="{C7C8932B-53F1-4243-8F9E-5249A1D36F9F}">
      <dgm:prSet/>
      <dgm:spPr/>
      <dgm:t>
        <a:bodyPr/>
        <a:lstStyle/>
        <a:p>
          <a:endParaRPr lang="es-AR"/>
        </a:p>
      </dgm:t>
    </dgm:pt>
    <dgm:pt modelId="{7D3B4EC3-A3C8-43D9-A429-1785E2130EBC}" type="sibTrans" cxnId="{C7C8932B-53F1-4243-8F9E-5249A1D36F9F}">
      <dgm:prSet/>
      <dgm:spPr/>
      <dgm:t>
        <a:bodyPr/>
        <a:lstStyle/>
        <a:p>
          <a:endParaRPr lang="es-AR"/>
        </a:p>
      </dgm:t>
    </dgm:pt>
    <dgm:pt modelId="{B4A883C9-A211-4E15-BC88-F8459093BB6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>
              <a:solidFill>
                <a:schemeClr val="accent2"/>
              </a:solidFill>
            </a:rPr>
            <a:t>Seguridad</a:t>
          </a:r>
        </a:p>
      </dgm:t>
    </dgm:pt>
    <dgm:pt modelId="{4BBB103C-EE23-4A08-9D88-00C35ABDDB21}" type="parTrans" cxnId="{6E60BF2A-6B40-476B-8808-ED6D2926016F}">
      <dgm:prSet/>
      <dgm:spPr/>
      <dgm:t>
        <a:bodyPr/>
        <a:lstStyle/>
        <a:p>
          <a:endParaRPr lang="es-AR"/>
        </a:p>
      </dgm:t>
    </dgm:pt>
    <dgm:pt modelId="{4D564600-CBB2-423D-A087-478F8ECE4BB0}" type="sibTrans" cxnId="{6E60BF2A-6B40-476B-8808-ED6D2926016F}">
      <dgm:prSet/>
      <dgm:spPr/>
      <dgm:t>
        <a:bodyPr/>
        <a:lstStyle/>
        <a:p>
          <a:endParaRPr lang="es-AR"/>
        </a:p>
      </dgm:t>
    </dgm:pt>
    <dgm:pt modelId="{A2081FB5-2F1E-42C3-981B-FD6B860D521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4000" i="1" dirty="0"/>
            <a:t>Conclusiones. El futuro</a:t>
          </a:r>
        </a:p>
      </dgm:t>
    </dgm:pt>
    <dgm:pt modelId="{BAAACE24-9D70-4B73-8342-0D94F70A7DCF}" type="parTrans" cxnId="{F771D7F4-C352-457A-9AF2-F2DDCFAC690D}">
      <dgm:prSet/>
      <dgm:spPr/>
      <dgm:t>
        <a:bodyPr/>
        <a:lstStyle/>
        <a:p>
          <a:endParaRPr lang="es-AR"/>
        </a:p>
      </dgm:t>
    </dgm:pt>
    <dgm:pt modelId="{31630E23-99E2-4023-96A0-8B44ECB2463C}" type="sibTrans" cxnId="{F771D7F4-C352-457A-9AF2-F2DDCFAC690D}">
      <dgm:prSet/>
      <dgm:spPr/>
      <dgm:t>
        <a:bodyPr/>
        <a:lstStyle/>
        <a:p>
          <a:endParaRPr lang="es-AR"/>
        </a:p>
      </dgm:t>
    </dgm:pt>
    <dgm:pt modelId="{63BBA244-69EF-425B-B82E-E5BE480C307B}" type="pres">
      <dgm:prSet presAssocID="{D016059F-1EB7-4512-871C-BB4E075CCDC4}" presName="linear" presStyleCnt="0">
        <dgm:presLayoutVars>
          <dgm:dir/>
          <dgm:animLvl val="lvl"/>
          <dgm:resizeHandles val="exact"/>
        </dgm:presLayoutVars>
      </dgm:prSet>
      <dgm:spPr/>
    </dgm:pt>
    <dgm:pt modelId="{F9B72BC4-EBF2-49A2-BF80-90D7B782E6A4}" type="pres">
      <dgm:prSet presAssocID="{100D9E81-7710-4BDE-8C87-57035E663BCB}" presName="parentLin" presStyleCnt="0"/>
      <dgm:spPr/>
    </dgm:pt>
    <dgm:pt modelId="{32E0E9E9-244A-42D0-B186-F7C764F58652}" type="pres">
      <dgm:prSet presAssocID="{100D9E81-7710-4BDE-8C87-57035E663BCB}" presName="parentLeftMargin" presStyleLbl="node1" presStyleIdx="0" presStyleCnt="3"/>
      <dgm:spPr/>
    </dgm:pt>
    <dgm:pt modelId="{3325C69B-9656-415D-8E99-D5B06D550051}" type="pres">
      <dgm:prSet presAssocID="{100D9E81-7710-4BDE-8C87-57035E663B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3C5B03-CB4E-4349-A62C-FEA11A5B6AED}" type="pres">
      <dgm:prSet presAssocID="{100D9E81-7710-4BDE-8C87-57035E663BCB}" presName="negativeSpace" presStyleCnt="0"/>
      <dgm:spPr/>
    </dgm:pt>
    <dgm:pt modelId="{4C92E8FC-0CA4-451C-9788-7EF30F7F7C10}" type="pres">
      <dgm:prSet presAssocID="{100D9E81-7710-4BDE-8C87-57035E663BCB}" presName="childText" presStyleLbl="conFgAcc1" presStyleIdx="0" presStyleCnt="3">
        <dgm:presLayoutVars>
          <dgm:bulletEnabled val="1"/>
        </dgm:presLayoutVars>
      </dgm:prSet>
      <dgm:spPr/>
    </dgm:pt>
    <dgm:pt modelId="{E389B376-F84C-4195-A094-5EE654601457}" type="pres">
      <dgm:prSet presAssocID="{7D3B4EC3-A3C8-43D9-A429-1785E2130EBC}" presName="spaceBetweenRectangles" presStyleCnt="0"/>
      <dgm:spPr/>
    </dgm:pt>
    <dgm:pt modelId="{CCB67277-77C4-455A-9C7F-275A6EC58EBC}" type="pres">
      <dgm:prSet presAssocID="{B4A883C9-A211-4E15-BC88-F8459093BB6D}" presName="parentLin" presStyleCnt="0"/>
      <dgm:spPr/>
    </dgm:pt>
    <dgm:pt modelId="{E941168C-6D71-4C37-B95E-A9E31DE2E5D8}" type="pres">
      <dgm:prSet presAssocID="{B4A883C9-A211-4E15-BC88-F8459093BB6D}" presName="parentLeftMargin" presStyleLbl="node1" presStyleIdx="0" presStyleCnt="3"/>
      <dgm:spPr/>
    </dgm:pt>
    <dgm:pt modelId="{4082B2BC-94F7-451D-807D-5081DE01833D}" type="pres">
      <dgm:prSet presAssocID="{B4A883C9-A211-4E15-BC88-F8459093BB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4228D4-8835-486C-84BB-895F777C2C00}" type="pres">
      <dgm:prSet presAssocID="{B4A883C9-A211-4E15-BC88-F8459093BB6D}" presName="negativeSpace" presStyleCnt="0"/>
      <dgm:spPr/>
    </dgm:pt>
    <dgm:pt modelId="{62E3FBE5-897D-4E3F-AB1D-53A7C8C99CCF}" type="pres">
      <dgm:prSet presAssocID="{B4A883C9-A211-4E15-BC88-F8459093BB6D}" presName="childText" presStyleLbl="conFgAcc1" presStyleIdx="1" presStyleCnt="3">
        <dgm:presLayoutVars>
          <dgm:bulletEnabled val="1"/>
        </dgm:presLayoutVars>
      </dgm:prSet>
      <dgm:spPr/>
    </dgm:pt>
    <dgm:pt modelId="{B423FD74-7C44-44C3-91D7-BE7A6DEE4F36}" type="pres">
      <dgm:prSet presAssocID="{4D564600-CBB2-423D-A087-478F8ECE4BB0}" presName="spaceBetweenRectangles" presStyleCnt="0"/>
      <dgm:spPr/>
    </dgm:pt>
    <dgm:pt modelId="{69DC884D-7382-4AF6-9181-F5CB79983F89}" type="pres">
      <dgm:prSet presAssocID="{A2081FB5-2F1E-42C3-981B-FD6B860D5212}" presName="parentLin" presStyleCnt="0"/>
      <dgm:spPr/>
    </dgm:pt>
    <dgm:pt modelId="{AA8BA21E-0677-4C80-B220-70B90C8ACF64}" type="pres">
      <dgm:prSet presAssocID="{A2081FB5-2F1E-42C3-981B-FD6B860D5212}" presName="parentLeftMargin" presStyleLbl="node1" presStyleIdx="1" presStyleCnt="3"/>
      <dgm:spPr/>
    </dgm:pt>
    <dgm:pt modelId="{7E3BE987-5DF0-4954-B239-F0210225190E}" type="pres">
      <dgm:prSet presAssocID="{A2081FB5-2F1E-42C3-981B-FD6B860D52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52DFFC5-11EC-4574-8D08-B70DD69EF1DE}" type="pres">
      <dgm:prSet presAssocID="{A2081FB5-2F1E-42C3-981B-FD6B860D5212}" presName="negativeSpace" presStyleCnt="0"/>
      <dgm:spPr/>
    </dgm:pt>
    <dgm:pt modelId="{784A5ADE-1C88-4297-B8F7-A66B8CB58598}" type="pres">
      <dgm:prSet presAssocID="{A2081FB5-2F1E-42C3-981B-FD6B860D52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D18105-0515-4006-B407-C6E324CB051E}" type="presOf" srcId="{B4A883C9-A211-4E15-BC88-F8459093BB6D}" destId="{4082B2BC-94F7-451D-807D-5081DE01833D}" srcOrd="1" destOrd="0" presId="urn:microsoft.com/office/officeart/2005/8/layout/list1"/>
    <dgm:cxn modelId="{418A5D0D-FC96-4996-91F1-4078C3BBD2E0}" type="presOf" srcId="{A2081FB5-2F1E-42C3-981B-FD6B860D5212}" destId="{AA8BA21E-0677-4C80-B220-70B90C8ACF64}" srcOrd="0" destOrd="0" presId="urn:microsoft.com/office/officeart/2005/8/layout/list1"/>
    <dgm:cxn modelId="{6317CC20-A53C-4E54-B79E-06EED53AA102}" type="presOf" srcId="{B4A883C9-A211-4E15-BC88-F8459093BB6D}" destId="{E941168C-6D71-4C37-B95E-A9E31DE2E5D8}" srcOrd="0" destOrd="0" presId="urn:microsoft.com/office/officeart/2005/8/layout/list1"/>
    <dgm:cxn modelId="{6E60BF2A-6B40-476B-8808-ED6D2926016F}" srcId="{D016059F-1EB7-4512-871C-BB4E075CCDC4}" destId="{B4A883C9-A211-4E15-BC88-F8459093BB6D}" srcOrd="1" destOrd="0" parTransId="{4BBB103C-EE23-4A08-9D88-00C35ABDDB21}" sibTransId="{4D564600-CBB2-423D-A087-478F8ECE4BB0}"/>
    <dgm:cxn modelId="{C7C8932B-53F1-4243-8F9E-5249A1D36F9F}" srcId="{D016059F-1EB7-4512-871C-BB4E075CCDC4}" destId="{100D9E81-7710-4BDE-8C87-57035E663BCB}" srcOrd="0" destOrd="0" parTransId="{A4A9DEBD-0687-481C-95AA-BF1C4C1A9127}" sibTransId="{7D3B4EC3-A3C8-43D9-A429-1785E2130EBC}"/>
    <dgm:cxn modelId="{B81B8930-D0FF-4250-A2F1-95375FB4D149}" type="presOf" srcId="{A2081FB5-2F1E-42C3-981B-FD6B860D5212}" destId="{7E3BE987-5DF0-4954-B239-F0210225190E}" srcOrd="1" destOrd="0" presId="urn:microsoft.com/office/officeart/2005/8/layout/list1"/>
    <dgm:cxn modelId="{1F4A8BCD-D2F4-4516-94EB-C196DAB3DCAC}" type="presOf" srcId="{D016059F-1EB7-4512-871C-BB4E075CCDC4}" destId="{63BBA244-69EF-425B-B82E-E5BE480C307B}" srcOrd="0" destOrd="0" presId="urn:microsoft.com/office/officeart/2005/8/layout/list1"/>
    <dgm:cxn modelId="{CAB4B3CD-C2B4-4655-BED6-02F075A6D53E}" type="presOf" srcId="{100D9E81-7710-4BDE-8C87-57035E663BCB}" destId="{3325C69B-9656-415D-8E99-D5B06D550051}" srcOrd="1" destOrd="0" presId="urn:microsoft.com/office/officeart/2005/8/layout/list1"/>
    <dgm:cxn modelId="{D70594EE-A450-425B-88E4-66A85B366836}" type="presOf" srcId="{100D9E81-7710-4BDE-8C87-57035E663BCB}" destId="{32E0E9E9-244A-42D0-B186-F7C764F58652}" srcOrd="0" destOrd="0" presId="urn:microsoft.com/office/officeart/2005/8/layout/list1"/>
    <dgm:cxn modelId="{F771D7F4-C352-457A-9AF2-F2DDCFAC690D}" srcId="{D016059F-1EB7-4512-871C-BB4E075CCDC4}" destId="{A2081FB5-2F1E-42C3-981B-FD6B860D5212}" srcOrd="2" destOrd="0" parTransId="{BAAACE24-9D70-4B73-8342-0D94F70A7DCF}" sibTransId="{31630E23-99E2-4023-96A0-8B44ECB2463C}"/>
    <dgm:cxn modelId="{F441A81C-8322-4C33-B2F6-C99E0EEB3804}" type="presParOf" srcId="{63BBA244-69EF-425B-B82E-E5BE480C307B}" destId="{F9B72BC4-EBF2-49A2-BF80-90D7B782E6A4}" srcOrd="0" destOrd="0" presId="urn:microsoft.com/office/officeart/2005/8/layout/list1"/>
    <dgm:cxn modelId="{DCD14D02-FA70-40BD-836A-1B005132ED3A}" type="presParOf" srcId="{F9B72BC4-EBF2-49A2-BF80-90D7B782E6A4}" destId="{32E0E9E9-244A-42D0-B186-F7C764F58652}" srcOrd="0" destOrd="0" presId="urn:microsoft.com/office/officeart/2005/8/layout/list1"/>
    <dgm:cxn modelId="{BBC69AA6-685F-47AF-8183-417EC6D867F7}" type="presParOf" srcId="{F9B72BC4-EBF2-49A2-BF80-90D7B782E6A4}" destId="{3325C69B-9656-415D-8E99-D5B06D550051}" srcOrd="1" destOrd="0" presId="urn:microsoft.com/office/officeart/2005/8/layout/list1"/>
    <dgm:cxn modelId="{40195252-6458-4B3A-8761-4416A238731A}" type="presParOf" srcId="{63BBA244-69EF-425B-B82E-E5BE480C307B}" destId="{593C5B03-CB4E-4349-A62C-FEA11A5B6AED}" srcOrd="1" destOrd="0" presId="urn:microsoft.com/office/officeart/2005/8/layout/list1"/>
    <dgm:cxn modelId="{B98D13E4-AB9E-49E8-AF1D-C95893A81DEB}" type="presParOf" srcId="{63BBA244-69EF-425B-B82E-E5BE480C307B}" destId="{4C92E8FC-0CA4-451C-9788-7EF30F7F7C10}" srcOrd="2" destOrd="0" presId="urn:microsoft.com/office/officeart/2005/8/layout/list1"/>
    <dgm:cxn modelId="{05EC3F48-13C3-43A2-B6FC-6CCA1747507D}" type="presParOf" srcId="{63BBA244-69EF-425B-B82E-E5BE480C307B}" destId="{E389B376-F84C-4195-A094-5EE654601457}" srcOrd="3" destOrd="0" presId="urn:microsoft.com/office/officeart/2005/8/layout/list1"/>
    <dgm:cxn modelId="{00C2DF5C-70E2-4179-AFEA-6E03A7905F72}" type="presParOf" srcId="{63BBA244-69EF-425B-B82E-E5BE480C307B}" destId="{CCB67277-77C4-455A-9C7F-275A6EC58EBC}" srcOrd="4" destOrd="0" presId="urn:microsoft.com/office/officeart/2005/8/layout/list1"/>
    <dgm:cxn modelId="{1EBA0602-8C39-47F1-BCFE-2A22C74DBD40}" type="presParOf" srcId="{CCB67277-77C4-455A-9C7F-275A6EC58EBC}" destId="{E941168C-6D71-4C37-B95E-A9E31DE2E5D8}" srcOrd="0" destOrd="0" presId="urn:microsoft.com/office/officeart/2005/8/layout/list1"/>
    <dgm:cxn modelId="{70B17D82-A197-43BC-8B5E-EC7533260F41}" type="presParOf" srcId="{CCB67277-77C4-455A-9C7F-275A6EC58EBC}" destId="{4082B2BC-94F7-451D-807D-5081DE01833D}" srcOrd="1" destOrd="0" presId="urn:microsoft.com/office/officeart/2005/8/layout/list1"/>
    <dgm:cxn modelId="{DB907AAE-DE21-40F2-9FC4-6D58E4514444}" type="presParOf" srcId="{63BBA244-69EF-425B-B82E-E5BE480C307B}" destId="{A34228D4-8835-486C-84BB-895F777C2C00}" srcOrd="5" destOrd="0" presId="urn:microsoft.com/office/officeart/2005/8/layout/list1"/>
    <dgm:cxn modelId="{F421E7D2-6EC5-4B0D-A846-2FE0C9B44CCA}" type="presParOf" srcId="{63BBA244-69EF-425B-B82E-E5BE480C307B}" destId="{62E3FBE5-897D-4E3F-AB1D-53A7C8C99CCF}" srcOrd="6" destOrd="0" presId="urn:microsoft.com/office/officeart/2005/8/layout/list1"/>
    <dgm:cxn modelId="{6EB693C6-EA08-4A34-89EA-90FD803326B1}" type="presParOf" srcId="{63BBA244-69EF-425B-B82E-E5BE480C307B}" destId="{B423FD74-7C44-44C3-91D7-BE7A6DEE4F36}" srcOrd="7" destOrd="0" presId="urn:microsoft.com/office/officeart/2005/8/layout/list1"/>
    <dgm:cxn modelId="{06880CDB-E8DF-47AA-B6AC-D44C169BC90A}" type="presParOf" srcId="{63BBA244-69EF-425B-B82E-E5BE480C307B}" destId="{69DC884D-7382-4AF6-9181-F5CB79983F89}" srcOrd="8" destOrd="0" presId="urn:microsoft.com/office/officeart/2005/8/layout/list1"/>
    <dgm:cxn modelId="{06263E8D-7157-4A45-8658-F04CD9156571}" type="presParOf" srcId="{69DC884D-7382-4AF6-9181-F5CB79983F89}" destId="{AA8BA21E-0677-4C80-B220-70B90C8ACF64}" srcOrd="0" destOrd="0" presId="urn:microsoft.com/office/officeart/2005/8/layout/list1"/>
    <dgm:cxn modelId="{D6AE5D15-97D7-4ABE-9737-864A94853B92}" type="presParOf" srcId="{69DC884D-7382-4AF6-9181-F5CB79983F89}" destId="{7E3BE987-5DF0-4954-B239-F0210225190E}" srcOrd="1" destOrd="0" presId="urn:microsoft.com/office/officeart/2005/8/layout/list1"/>
    <dgm:cxn modelId="{A686C779-99A8-42AE-861E-B33FDB16872C}" type="presParOf" srcId="{63BBA244-69EF-425B-B82E-E5BE480C307B}" destId="{A52DFFC5-11EC-4574-8D08-B70DD69EF1DE}" srcOrd="9" destOrd="0" presId="urn:microsoft.com/office/officeart/2005/8/layout/list1"/>
    <dgm:cxn modelId="{0BF5C431-FE96-47A1-BCA6-84A495FEC218}" type="presParOf" srcId="{63BBA244-69EF-425B-B82E-E5BE480C307B}" destId="{784A5ADE-1C88-4297-B8F7-A66B8CB585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570D5-EB8B-448D-BCE1-F746900B3B38}">
      <dsp:nvSpPr>
        <dsp:cNvPr id="0" name=""/>
        <dsp:cNvSpPr/>
      </dsp:nvSpPr>
      <dsp:spPr>
        <a:xfrm>
          <a:off x="5285421" y="2776985"/>
          <a:ext cx="91440" cy="427855"/>
        </a:xfrm>
        <a:custGeom>
          <a:avLst/>
          <a:gdLst/>
          <a:ahLst/>
          <a:cxnLst/>
          <a:rect l="0" t="0" r="0" b="0"/>
          <a:pathLst>
            <a:path>
              <a:moveTo>
                <a:pt x="50894" y="0"/>
              </a:moveTo>
              <a:lnTo>
                <a:pt x="50894" y="263137"/>
              </a:lnTo>
              <a:lnTo>
                <a:pt x="45720" y="263137"/>
              </a:lnTo>
              <a:lnTo>
                <a:pt x="45720" y="4278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A7EF6-50C7-41EF-BDC7-50E52B75C4CB}">
      <dsp:nvSpPr>
        <dsp:cNvPr id="0" name=""/>
        <dsp:cNvSpPr/>
      </dsp:nvSpPr>
      <dsp:spPr>
        <a:xfrm>
          <a:off x="4249722" y="1130796"/>
          <a:ext cx="1086593" cy="517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01"/>
              </a:lnTo>
              <a:lnTo>
                <a:pt x="1086593" y="352401"/>
              </a:lnTo>
              <a:lnTo>
                <a:pt x="1086593" y="5171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A8000-1720-4E8C-8BBA-9F57E1F94A7A}">
      <dsp:nvSpPr>
        <dsp:cNvPr id="0" name=""/>
        <dsp:cNvSpPr/>
      </dsp:nvSpPr>
      <dsp:spPr>
        <a:xfrm>
          <a:off x="3163129" y="1130796"/>
          <a:ext cx="1086593" cy="517119"/>
        </a:xfrm>
        <a:custGeom>
          <a:avLst/>
          <a:gdLst/>
          <a:ahLst/>
          <a:cxnLst/>
          <a:rect l="0" t="0" r="0" b="0"/>
          <a:pathLst>
            <a:path>
              <a:moveTo>
                <a:pt x="1086593" y="0"/>
              </a:moveTo>
              <a:lnTo>
                <a:pt x="1086593" y="352401"/>
              </a:lnTo>
              <a:lnTo>
                <a:pt x="0" y="352401"/>
              </a:lnTo>
              <a:lnTo>
                <a:pt x="0" y="5171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CBAC4-6A52-4FA1-AC7C-F954CE0302D5}">
      <dsp:nvSpPr>
        <dsp:cNvPr id="0" name=""/>
        <dsp:cNvSpPr/>
      </dsp:nvSpPr>
      <dsp:spPr>
        <a:xfrm>
          <a:off x="2985512" y="1727"/>
          <a:ext cx="2528421" cy="1129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7743C-30A4-430E-95FA-B0D40F6F5EBC}">
      <dsp:nvSpPr>
        <dsp:cNvPr id="0" name=""/>
        <dsp:cNvSpPr/>
      </dsp:nvSpPr>
      <dsp:spPr>
        <a:xfrm>
          <a:off x="3183074" y="189412"/>
          <a:ext cx="2528421" cy="1129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R-CHOP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(100 %)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(R DA EPOCH)</a:t>
          </a:r>
        </a:p>
      </dsp:txBody>
      <dsp:txXfrm>
        <a:off x="3216143" y="222481"/>
        <a:ext cx="2462283" cy="1062931"/>
      </dsp:txXfrm>
    </dsp:sp>
    <dsp:sp modelId="{F448AD00-93C7-4A3A-BA9B-B9C557A8E081}">
      <dsp:nvSpPr>
        <dsp:cNvPr id="0" name=""/>
        <dsp:cNvSpPr/>
      </dsp:nvSpPr>
      <dsp:spPr>
        <a:xfrm>
          <a:off x="2274098" y="1647916"/>
          <a:ext cx="1778061" cy="1129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5852C-AADA-4DDB-9D90-A9F2A42B1BC0}">
      <dsp:nvSpPr>
        <dsp:cNvPr id="0" name=""/>
        <dsp:cNvSpPr/>
      </dsp:nvSpPr>
      <dsp:spPr>
        <a:xfrm>
          <a:off x="2471661" y="1835600"/>
          <a:ext cx="1778061" cy="1129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Curación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 (60-70 %)</a:t>
          </a:r>
        </a:p>
      </dsp:txBody>
      <dsp:txXfrm>
        <a:off x="2504730" y="1868669"/>
        <a:ext cx="1711923" cy="1062931"/>
      </dsp:txXfrm>
    </dsp:sp>
    <dsp:sp modelId="{346AA5F7-8AEE-4B9E-BBD2-9633BF4CCBD3}">
      <dsp:nvSpPr>
        <dsp:cNvPr id="0" name=""/>
        <dsp:cNvSpPr/>
      </dsp:nvSpPr>
      <dsp:spPr>
        <a:xfrm>
          <a:off x="4447285" y="1647916"/>
          <a:ext cx="1778061" cy="1129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C86F4-5F1E-4B8A-AD9F-C60B6CC2808B}">
      <dsp:nvSpPr>
        <dsp:cNvPr id="0" name=""/>
        <dsp:cNvSpPr/>
      </dsp:nvSpPr>
      <dsp:spPr>
        <a:xfrm>
          <a:off x="4644847" y="1835600"/>
          <a:ext cx="1778061" cy="1129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Recaído/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Refractario (30-40 %)</a:t>
          </a:r>
        </a:p>
      </dsp:txBody>
      <dsp:txXfrm>
        <a:off x="4677916" y="1868669"/>
        <a:ext cx="1711923" cy="1062931"/>
      </dsp:txXfrm>
    </dsp:sp>
    <dsp:sp modelId="{521A68FD-D0B5-4AD6-88F1-D37347FF74FB}">
      <dsp:nvSpPr>
        <dsp:cNvPr id="0" name=""/>
        <dsp:cNvSpPr/>
      </dsp:nvSpPr>
      <dsp:spPr>
        <a:xfrm>
          <a:off x="3848469" y="3204840"/>
          <a:ext cx="2965344" cy="1129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EB58F-05C0-41FE-9ADA-A0A720141C03}">
      <dsp:nvSpPr>
        <dsp:cNvPr id="0" name=""/>
        <dsp:cNvSpPr/>
      </dsp:nvSpPr>
      <dsp:spPr>
        <a:xfrm>
          <a:off x="4046031" y="3392524"/>
          <a:ext cx="2965344" cy="1129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 err="1"/>
            <a:t>Trat</a:t>
          </a:r>
          <a:r>
            <a:rPr lang="es-AR" sz="2000" i="1" kern="1200" dirty="0"/>
            <a:t> de segunda línea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(R-ICE, R-DHAP, </a:t>
          </a:r>
          <a:r>
            <a:rPr lang="es-AR" sz="2000" i="1" kern="1200" dirty="0" err="1"/>
            <a:t>etc</a:t>
          </a:r>
          <a:r>
            <a:rPr lang="es-AR" sz="2000" i="1" kern="1200" dirty="0"/>
            <a:t>)</a:t>
          </a:r>
        </a:p>
      </dsp:txBody>
      <dsp:txXfrm>
        <a:off x="4079100" y="3425593"/>
        <a:ext cx="2899206" cy="1062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3D08E-8FC8-4D11-B897-9BF2F1F98B65}">
      <dsp:nvSpPr>
        <dsp:cNvPr id="0" name=""/>
        <dsp:cNvSpPr/>
      </dsp:nvSpPr>
      <dsp:spPr>
        <a:xfrm>
          <a:off x="5619221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CEF1C-89F0-4C6A-B264-566E37FC9C82}">
      <dsp:nvSpPr>
        <dsp:cNvPr id="0" name=""/>
        <dsp:cNvSpPr/>
      </dsp:nvSpPr>
      <dsp:spPr>
        <a:xfrm>
          <a:off x="4066752" y="1069075"/>
          <a:ext cx="1598189" cy="485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67"/>
              </a:lnTo>
              <a:lnTo>
                <a:pt x="1598189" y="330067"/>
              </a:lnTo>
              <a:lnTo>
                <a:pt x="1598189" y="4854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32416-809D-4127-A168-E13306208CC2}">
      <dsp:nvSpPr>
        <dsp:cNvPr id="0" name=""/>
        <dsp:cNvSpPr/>
      </dsp:nvSpPr>
      <dsp:spPr>
        <a:xfrm>
          <a:off x="2493910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1CCC3-83C9-4976-9840-2F02DE441587}">
      <dsp:nvSpPr>
        <dsp:cNvPr id="0" name=""/>
        <dsp:cNvSpPr/>
      </dsp:nvSpPr>
      <dsp:spPr>
        <a:xfrm>
          <a:off x="1468793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95E42-D835-44D5-B540-D470F3ED3D04}">
      <dsp:nvSpPr>
        <dsp:cNvPr id="0" name=""/>
        <dsp:cNvSpPr/>
      </dsp:nvSpPr>
      <dsp:spPr>
        <a:xfrm>
          <a:off x="2493910" y="1069075"/>
          <a:ext cx="1572842" cy="485465"/>
        </a:xfrm>
        <a:custGeom>
          <a:avLst/>
          <a:gdLst/>
          <a:ahLst/>
          <a:cxnLst/>
          <a:rect l="0" t="0" r="0" b="0"/>
          <a:pathLst>
            <a:path>
              <a:moveTo>
                <a:pt x="1572842" y="0"/>
              </a:moveTo>
              <a:lnTo>
                <a:pt x="1572842" y="330067"/>
              </a:lnTo>
              <a:lnTo>
                <a:pt x="0" y="330067"/>
              </a:lnTo>
              <a:lnTo>
                <a:pt x="0" y="4854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AE2FA-B021-4E58-98FF-6268A6BE3813}">
      <dsp:nvSpPr>
        <dsp:cNvPr id="0" name=""/>
        <dsp:cNvSpPr/>
      </dsp:nvSpPr>
      <dsp:spPr>
        <a:xfrm>
          <a:off x="2606109" y="3885"/>
          <a:ext cx="2921286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290AF-2B5D-444A-8BF1-888D29186EA6}">
      <dsp:nvSpPr>
        <dsp:cNvPr id="0" name=""/>
        <dsp:cNvSpPr/>
      </dsp:nvSpPr>
      <dsp:spPr>
        <a:xfrm>
          <a:off x="2792494" y="180951"/>
          <a:ext cx="2921286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Segunda línea de tratamiento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(R-ICE, R DHAP)</a:t>
          </a:r>
        </a:p>
      </dsp:txBody>
      <dsp:txXfrm>
        <a:off x="2823692" y="212149"/>
        <a:ext cx="2858890" cy="1002793"/>
      </dsp:txXfrm>
    </dsp:sp>
    <dsp:sp modelId="{1224EDDF-72EC-4942-BBAD-3906C9D41D40}">
      <dsp:nvSpPr>
        <dsp:cNvPr id="0" name=""/>
        <dsp:cNvSpPr/>
      </dsp:nvSpPr>
      <dsp:spPr>
        <a:xfrm>
          <a:off x="1100960" y="1554541"/>
          <a:ext cx="2785898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537C8-21DF-4BB1-B9D9-3FDA5C178D1F}">
      <dsp:nvSpPr>
        <dsp:cNvPr id="0" name=""/>
        <dsp:cNvSpPr/>
      </dsp:nvSpPr>
      <dsp:spPr>
        <a:xfrm>
          <a:off x="1287345" y="1731606"/>
          <a:ext cx="2785898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Elegible para TAMO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(20-25 %)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TAMO</a:t>
          </a:r>
          <a:endParaRPr lang="es-AR" sz="1800" i="1" kern="1200" dirty="0"/>
        </a:p>
      </dsp:txBody>
      <dsp:txXfrm>
        <a:off x="1318543" y="1762804"/>
        <a:ext cx="2723502" cy="1002793"/>
      </dsp:txXfrm>
    </dsp:sp>
    <dsp:sp modelId="{56CBCE76-9D67-44AB-B29D-E28E27411E67}">
      <dsp:nvSpPr>
        <dsp:cNvPr id="0" name=""/>
        <dsp:cNvSpPr/>
      </dsp:nvSpPr>
      <dsp:spPr>
        <a:xfrm>
          <a:off x="630061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EA87C-4AB4-402C-8D08-10AC956F64B0}">
      <dsp:nvSpPr>
        <dsp:cNvPr id="0" name=""/>
        <dsp:cNvSpPr/>
      </dsp:nvSpPr>
      <dsp:spPr>
        <a:xfrm>
          <a:off x="816445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Curación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(5 %)</a:t>
          </a:r>
        </a:p>
      </dsp:txBody>
      <dsp:txXfrm>
        <a:off x="847643" y="3315857"/>
        <a:ext cx="1615068" cy="1002793"/>
      </dsp:txXfrm>
    </dsp:sp>
    <dsp:sp modelId="{D27CAB87-0A3C-469F-982E-344FEF0C3B45}">
      <dsp:nvSpPr>
        <dsp:cNvPr id="0" name=""/>
        <dsp:cNvSpPr/>
      </dsp:nvSpPr>
      <dsp:spPr>
        <a:xfrm>
          <a:off x="2680295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7CC63-25BA-43D9-A63C-7AA921AD7870}">
      <dsp:nvSpPr>
        <dsp:cNvPr id="0" name=""/>
        <dsp:cNvSpPr/>
      </dsp:nvSpPr>
      <dsp:spPr>
        <a:xfrm>
          <a:off x="2866679" y="3284659"/>
          <a:ext cx="1677464" cy="1065189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Recaída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(15-20 %)</a:t>
          </a:r>
        </a:p>
      </dsp:txBody>
      <dsp:txXfrm>
        <a:off x="2897877" y="3315857"/>
        <a:ext cx="1615068" cy="1002793"/>
      </dsp:txXfrm>
    </dsp:sp>
    <dsp:sp modelId="{6F2A94E7-C15D-4E7A-BAC0-572229C99378}">
      <dsp:nvSpPr>
        <dsp:cNvPr id="0" name=""/>
        <dsp:cNvSpPr/>
      </dsp:nvSpPr>
      <dsp:spPr>
        <a:xfrm>
          <a:off x="4259629" y="1554541"/>
          <a:ext cx="281062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CCDE7-B409-4201-B8A6-232C21750DF5}">
      <dsp:nvSpPr>
        <dsp:cNvPr id="0" name=""/>
        <dsp:cNvSpPr/>
      </dsp:nvSpPr>
      <dsp:spPr>
        <a:xfrm>
          <a:off x="4446014" y="1731606"/>
          <a:ext cx="2810624" cy="1065189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No elegible para TAMO (10-15 %)</a:t>
          </a:r>
        </a:p>
      </dsp:txBody>
      <dsp:txXfrm>
        <a:off x="4477212" y="1762804"/>
        <a:ext cx="2748228" cy="1002793"/>
      </dsp:txXfrm>
    </dsp:sp>
    <dsp:sp modelId="{F4D9F213-62AB-4FC4-8C6D-073A0E6CEDDF}">
      <dsp:nvSpPr>
        <dsp:cNvPr id="0" name=""/>
        <dsp:cNvSpPr/>
      </dsp:nvSpPr>
      <dsp:spPr>
        <a:xfrm>
          <a:off x="4826209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4DBBC-E504-4F38-A64D-566740726A93}">
      <dsp:nvSpPr>
        <dsp:cNvPr id="0" name=""/>
        <dsp:cNvSpPr/>
      </dsp:nvSpPr>
      <dsp:spPr>
        <a:xfrm>
          <a:off x="5012594" y="3284659"/>
          <a:ext cx="1677464" cy="1065189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Recaída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i="1" kern="1200" dirty="0"/>
            <a:t>(10-20 %)</a:t>
          </a:r>
        </a:p>
      </dsp:txBody>
      <dsp:txXfrm>
        <a:off x="5043792" y="3315857"/>
        <a:ext cx="1615068" cy="1002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2E8FC-0CA4-451C-9788-7EF30F7F7C10}">
      <dsp:nvSpPr>
        <dsp:cNvPr id="0" name=""/>
        <dsp:cNvSpPr/>
      </dsp:nvSpPr>
      <dsp:spPr>
        <a:xfrm>
          <a:off x="0" y="4939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C69B-9656-415D-8E99-D5B06D550051}">
      <dsp:nvSpPr>
        <dsp:cNvPr id="0" name=""/>
        <dsp:cNvSpPr/>
      </dsp:nvSpPr>
      <dsp:spPr>
        <a:xfrm>
          <a:off x="502920" y="511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Eficacia</a:t>
          </a:r>
        </a:p>
      </dsp:txBody>
      <dsp:txXfrm>
        <a:off x="546151" y="94393"/>
        <a:ext cx="6954418" cy="799138"/>
      </dsp:txXfrm>
    </dsp:sp>
    <dsp:sp modelId="{62E3FBE5-897D-4E3F-AB1D-53A7C8C99CCF}">
      <dsp:nvSpPr>
        <dsp:cNvPr id="0" name=""/>
        <dsp:cNvSpPr/>
      </dsp:nvSpPr>
      <dsp:spPr>
        <a:xfrm>
          <a:off x="0" y="18547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2B2BC-94F7-451D-807D-5081DE01833D}">
      <dsp:nvSpPr>
        <dsp:cNvPr id="0" name=""/>
        <dsp:cNvSpPr/>
      </dsp:nvSpPr>
      <dsp:spPr>
        <a:xfrm>
          <a:off x="502920" y="14119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Seguridad</a:t>
          </a:r>
        </a:p>
      </dsp:txBody>
      <dsp:txXfrm>
        <a:off x="546151" y="1455193"/>
        <a:ext cx="6954418" cy="799138"/>
      </dsp:txXfrm>
    </dsp:sp>
    <dsp:sp modelId="{784A5ADE-1C88-4297-B8F7-A66B8CB58598}">
      <dsp:nvSpPr>
        <dsp:cNvPr id="0" name=""/>
        <dsp:cNvSpPr/>
      </dsp:nvSpPr>
      <dsp:spPr>
        <a:xfrm>
          <a:off x="0" y="32155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BE987-5DF0-4954-B239-F0210225190E}">
      <dsp:nvSpPr>
        <dsp:cNvPr id="0" name=""/>
        <dsp:cNvSpPr/>
      </dsp:nvSpPr>
      <dsp:spPr>
        <a:xfrm>
          <a:off x="502920" y="27727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Conclusiones. El futuro</a:t>
          </a:r>
        </a:p>
      </dsp:txBody>
      <dsp:txXfrm>
        <a:off x="546151" y="2815993"/>
        <a:ext cx="6954418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2E8FC-0CA4-451C-9788-7EF30F7F7C10}">
      <dsp:nvSpPr>
        <dsp:cNvPr id="0" name=""/>
        <dsp:cNvSpPr/>
      </dsp:nvSpPr>
      <dsp:spPr>
        <a:xfrm>
          <a:off x="0" y="4939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C69B-9656-415D-8E99-D5B06D550051}">
      <dsp:nvSpPr>
        <dsp:cNvPr id="0" name=""/>
        <dsp:cNvSpPr/>
      </dsp:nvSpPr>
      <dsp:spPr>
        <a:xfrm>
          <a:off x="502920" y="511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Eficacia</a:t>
          </a:r>
        </a:p>
      </dsp:txBody>
      <dsp:txXfrm>
        <a:off x="546151" y="94393"/>
        <a:ext cx="6954418" cy="799138"/>
      </dsp:txXfrm>
    </dsp:sp>
    <dsp:sp modelId="{62E3FBE5-897D-4E3F-AB1D-53A7C8C99CCF}">
      <dsp:nvSpPr>
        <dsp:cNvPr id="0" name=""/>
        <dsp:cNvSpPr/>
      </dsp:nvSpPr>
      <dsp:spPr>
        <a:xfrm>
          <a:off x="0" y="18547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2B2BC-94F7-451D-807D-5081DE01833D}">
      <dsp:nvSpPr>
        <dsp:cNvPr id="0" name=""/>
        <dsp:cNvSpPr/>
      </dsp:nvSpPr>
      <dsp:spPr>
        <a:xfrm>
          <a:off x="502920" y="14119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>
              <a:solidFill>
                <a:schemeClr val="accent2"/>
              </a:solidFill>
            </a:rPr>
            <a:t>Seguridad</a:t>
          </a:r>
        </a:p>
      </dsp:txBody>
      <dsp:txXfrm>
        <a:off x="546151" y="1455193"/>
        <a:ext cx="6954418" cy="799138"/>
      </dsp:txXfrm>
    </dsp:sp>
    <dsp:sp modelId="{784A5ADE-1C88-4297-B8F7-A66B8CB58598}">
      <dsp:nvSpPr>
        <dsp:cNvPr id="0" name=""/>
        <dsp:cNvSpPr/>
      </dsp:nvSpPr>
      <dsp:spPr>
        <a:xfrm>
          <a:off x="0" y="32155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BE987-5DF0-4954-B239-F0210225190E}">
      <dsp:nvSpPr>
        <dsp:cNvPr id="0" name=""/>
        <dsp:cNvSpPr/>
      </dsp:nvSpPr>
      <dsp:spPr>
        <a:xfrm>
          <a:off x="502920" y="27727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>
              <a:solidFill>
                <a:schemeClr val="accent2"/>
              </a:solidFill>
            </a:rPr>
            <a:t>Conclusiones</a:t>
          </a:r>
        </a:p>
      </dsp:txBody>
      <dsp:txXfrm>
        <a:off x="546151" y="2815993"/>
        <a:ext cx="6954418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2E8FC-0CA4-451C-9788-7EF30F7F7C10}">
      <dsp:nvSpPr>
        <dsp:cNvPr id="0" name=""/>
        <dsp:cNvSpPr/>
      </dsp:nvSpPr>
      <dsp:spPr>
        <a:xfrm>
          <a:off x="0" y="4939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C69B-9656-415D-8E99-D5B06D550051}">
      <dsp:nvSpPr>
        <dsp:cNvPr id="0" name=""/>
        <dsp:cNvSpPr/>
      </dsp:nvSpPr>
      <dsp:spPr>
        <a:xfrm>
          <a:off x="502920" y="511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Eficacia</a:t>
          </a:r>
        </a:p>
      </dsp:txBody>
      <dsp:txXfrm>
        <a:off x="546151" y="94393"/>
        <a:ext cx="6954418" cy="799138"/>
      </dsp:txXfrm>
    </dsp:sp>
    <dsp:sp modelId="{62E3FBE5-897D-4E3F-AB1D-53A7C8C99CCF}">
      <dsp:nvSpPr>
        <dsp:cNvPr id="0" name=""/>
        <dsp:cNvSpPr/>
      </dsp:nvSpPr>
      <dsp:spPr>
        <a:xfrm>
          <a:off x="0" y="18547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2B2BC-94F7-451D-807D-5081DE01833D}">
      <dsp:nvSpPr>
        <dsp:cNvPr id="0" name=""/>
        <dsp:cNvSpPr/>
      </dsp:nvSpPr>
      <dsp:spPr>
        <a:xfrm>
          <a:off x="502920" y="14119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Seguridad</a:t>
          </a:r>
        </a:p>
      </dsp:txBody>
      <dsp:txXfrm>
        <a:off x="546151" y="1455193"/>
        <a:ext cx="6954418" cy="799138"/>
      </dsp:txXfrm>
    </dsp:sp>
    <dsp:sp modelId="{784A5ADE-1C88-4297-B8F7-A66B8CB58598}">
      <dsp:nvSpPr>
        <dsp:cNvPr id="0" name=""/>
        <dsp:cNvSpPr/>
      </dsp:nvSpPr>
      <dsp:spPr>
        <a:xfrm>
          <a:off x="0" y="32155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BE987-5DF0-4954-B239-F0210225190E}">
      <dsp:nvSpPr>
        <dsp:cNvPr id="0" name=""/>
        <dsp:cNvSpPr/>
      </dsp:nvSpPr>
      <dsp:spPr>
        <a:xfrm>
          <a:off x="502920" y="27727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Conclusiones. El futuro</a:t>
          </a:r>
        </a:p>
      </dsp:txBody>
      <dsp:txXfrm>
        <a:off x="546151" y="2815993"/>
        <a:ext cx="6954418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2E8FC-0CA4-451C-9788-7EF30F7F7C10}">
      <dsp:nvSpPr>
        <dsp:cNvPr id="0" name=""/>
        <dsp:cNvSpPr/>
      </dsp:nvSpPr>
      <dsp:spPr>
        <a:xfrm>
          <a:off x="0" y="4939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C69B-9656-415D-8E99-D5B06D550051}">
      <dsp:nvSpPr>
        <dsp:cNvPr id="0" name=""/>
        <dsp:cNvSpPr/>
      </dsp:nvSpPr>
      <dsp:spPr>
        <a:xfrm>
          <a:off x="502920" y="511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>
              <a:solidFill>
                <a:schemeClr val="accent2"/>
              </a:solidFill>
            </a:rPr>
            <a:t>Eficacia</a:t>
          </a:r>
        </a:p>
      </dsp:txBody>
      <dsp:txXfrm>
        <a:off x="546151" y="94393"/>
        <a:ext cx="6954418" cy="799138"/>
      </dsp:txXfrm>
    </dsp:sp>
    <dsp:sp modelId="{62E3FBE5-897D-4E3F-AB1D-53A7C8C99CCF}">
      <dsp:nvSpPr>
        <dsp:cNvPr id="0" name=""/>
        <dsp:cNvSpPr/>
      </dsp:nvSpPr>
      <dsp:spPr>
        <a:xfrm>
          <a:off x="0" y="18547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2B2BC-94F7-451D-807D-5081DE01833D}">
      <dsp:nvSpPr>
        <dsp:cNvPr id="0" name=""/>
        <dsp:cNvSpPr/>
      </dsp:nvSpPr>
      <dsp:spPr>
        <a:xfrm>
          <a:off x="502920" y="14119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Seguridad</a:t>
          </a:r>
        </a:p>
      </dsp:txBody>
      <dsp:txXfrm>
        <a:off x="546151" y="1455193"/>
        <a:ext cx="6954418" cy="799138"/>
      </dsp:txXfrm>
    </dsp:sp>
    <dsp:sp modelId="{784A5ADE-1C88-4297-B8F7-A66B8CB58598}">
      <dsp:nvSpPr>
        <dsp:cNvPr id="0" name=""/>
        <dsp:cNvSpPr/>
      </dsp:nvSpPr>
      <dsp:spPr>
        <a:xfrm>
          <a:off x="0" y="32155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BE987-5DF0-4954-B239-F0210225190E}">
      <dsp:nvSpPr>
        <dsp:cNvPr id="0" name=""/>
        <dsp:cNvSpPr/>
      </dsp:nvSpPr>
      <dsp:spPr>
        <a:xfrm>
          <a:off x="502920" y="27727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>
              <a:solidFill>
                <a:schemeClr val="accent2"/>
              </a:solidFill>
            </a:rPr>
            <a:t>Conclusiones</a:t>
          </a:r>
        </a:p>
      </dsp:txBody>
      <dsp:txXfrm>
        <a:off x="546151" y="2815993"/>
        <a:ext cx="6954418" cy="79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2E8FC-0CA4-451C-9788-7EF30F7F7C10}">
      <dsp:nvSpPr>
        <dsp:cNvPr id="0" name=""/>
        <dsp:cNvSpPr/>
      </dsp:nvSpPr>
      <dsp:spPr>
        <a:xfrm>
          <a:off x="0" y="4939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C69B-9656-415D-8E99-D5B06D550051}">
      <dsp:nvSpPr>
        <dsp:cNvPr id="0" name=""/>
        <dsp:cNvSpPr/>
      </dsp:nvSpPr>
      <dsp:spPr>
        <a:xfrm>
          <a:off x="502920" y="511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Eficacia</a:t>
          </a:r>
        </a:p>
      </dsp:txBody>
      <dsp:txXfrm>
        <a:off x="546151" y="94393"/>
        <a:ext cx="6954418" cy="799138"/>
      </dsp:txXfrm>
    </dsp:sp>
    <dsp:sp modelId="{62E3FBE5-897D-4E3F-AB1D-53A7C8C99CCF}">
      <dsp:nvSpPr>
        <dsp:cNvPr id="0" name=""/>
        <dsp:cNvSpPr/>
      </dsp:nvSpPr>
      <dsp:spPr>
        <a:xfrm>
          <a:off x="0" y="18547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2B2BC-94F7-451D-807D-5081DE01833D}">
      <dsp:nvSpPr>
        <dsp:cNvPr id="0" name=""/>
        <dsp:cNvSpPr/>
      </dsp:nvSpPr>
      <dsp:spPr>
        <a:xfrm>
          <a:off x="502920" y="14119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Seguridad</a:t>
          </a:r>
        </a:p>
      </dsp:txBody>
      <dsp:txXfrm>
        <a:off x="546151" y="1455193"/>
        <a:ext cx="6954418" cy="799138"/>
      </dsp:txXfrm>
    </dsp:sp>
    <dsp:sp modelId="{784A5ADE-1C88-4297-B8F7-A66B8CB58598}">
      <dsp:nvSpPr>
        <dsp:cNvPr id="0" name=""/>
        <dsp:cNvSpPr/>
      </dsp:nvSpPr>
      <dsp:spPr>
        <a:xfrm>
          <a:off x="0" y="32155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BE987-5DF0-4954-B239-F0210225190E}">
      <dsp:nvSpPr>
        <dsp:cNvPr id="0" name=""/>
        <dsp:cNvSpPr/>
      </dsp:nvSpPr>
      <dsp:spPr>
        <a:xfrm>
          <a:off x="502920" y="27727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Conclusiones. El futuro</a:t>
          </a:r>
        </a:p>
      </dsp:txBody>
      <dsp:txXfrm>
        <a:off x="546151" y="2815993"/>
        <a:ext cx="6954418" cy="7991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2E8FC-0CA4-451C-9788-7EF30F7F7C10}">
      <dsp:nvSpPr>
        <dsp:cNvPr id="0" name=""/>
        <dsp:cNvSpPr/>
      </dsp:nvSpPr>
      <dsp:spPr>
        <a:xfrm>
          <a:off x="0" y="4939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C69B-9656-415D-8E99-D5B06D550051}">
      <dsp:nvSpPr>
        <dsp:cNvPr id="0" name=""/>
        <dsp:cNvSpPr/>
      </dsp:nvSpPr>
      <dsp:spPr>
        <a:xfrm>
          <a:off x="502920" y="511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>
              <a:solidFill>
                <a:schemeClr val="accent2"/>
              </a:solidFill>
            </a:rPr>
            <a:t>Eficacia</a:t>
          </a:r>
        </a:p>
      </dsp:txBody>
      <dsp:txXfrm>
        <a:off x="546151" y="94393"/>
        <a:ext cx="6954418" cy="799138"/>
      </dsp:txXfrm>
    </dsp:sp>
    <dsp:sp modelId="{62E3FBE5-897D-4E3F-AB1D-53A7C8C99CCF}">
      <dsp:nvSpPr>
        <dsp:cNvPr id="0" name=""/>
        <dsp:cNvSpPr/>
      </dsp:nvSpPr>
      <dsp:spPr>
        <a:xfrm>
          <a:off x="0" y="18547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2B2BC-94F7-451D-807D-5081DE01833D}">
      <dsp:nvSpPr>
        <dsp:cNvPr id="0" name=""/>
        <dsp:cNvSpPr/>
      </dsp:nvSpPr>
      <dsp:spPr>
        <a:xfrm>
          <a:off x="502920" y="14119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>
              <a:solidFill>
                <a:schemeClr val="accent2"/>
              </a:solidFill>
            </a:rPr>
            <a:t>Seguridad</a:t>
          </a:r>
        </a:p>
      </dsp:txBody>
      <dsp:txXfrm>
        <a:off x="546151" y="1455193"/>
        <a:ext cx="6954418" cy="799138"/>
      </dsp:txXfrm>
    </dsp:sp>
    <dsp:sp modelId="{784A5ADE-1C88-4297-B8F7-A66B8CB58598}">
      <dsp:nvSpPr>
        <dsp:cNvPr id="0" name=""/>
        <dsp:cNvSpPr/>
      </dsp:nvSpPr>
      <dsp:spPr>
        <a:xfrm>
          <a:off x="0" y="32155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BE987-5DF0-4954-B239-F0210225190E}">
      <dsp:nvSpPr>
        <dsp:cNvPr id="0" name=""/>
        <dsp:cNvSpPr/>
      </dsp:nvSpPr>
      <dsp:spPr>
        <a:xfrm>
          <a:off x="502920" y="2772762"/>
          <a:ext cx="7040880" cy="88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i="1" kern="1200" dirty="0"/>
            <a:t>Conclusiones. El futuro</a:t>
          </a:r>
        </a:p>
      </dsp:txBody>
      <dsp:txXfrm>
        <a:off x="546151" y="2815993"/>
        <a:ext cx="695441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0.45902</cdr:x>
      <cdr:y>0.42063</cdr:y>
    </cdr:from>
    <cdr:to>
      <cdr:x>0.54098</cdr:x>
      <cdr:y>0.57937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DF841D-BABC-B56F-532E-8EABCD016576}"/>
            </a:ext>
          </a:extLst>
        </cdr:cNvPr>
        <cdr:cNvSpPr txBox="1"/>
      </cdr:nvSpPr>
      <cdr:spPr>
        <a:xfrm xmlns:a="http://schemas.openxmlformats.org/drawingml/2006/main">
          <a:off x="5120640" y="2423160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0.63519</cdr:x>
      <cdr:y>0.70899</cdr:y>
    </cdr:from>
    <cdr:to>
      <cdr:x>0.69454</cdr:x>
      <cdr:y>0.80952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B1C0EC2-B966-B854-C0E4-F56EAB295C0D}"/>
            </a:ext>
          </a:extLst>
        </cdr:cNvPr>
        <cdr:cNvSpPr txBox="1"/>
      </cdr:nvSpPr>
      <cdr:spPr>
        <a:xfrm xmlns:a="http://schemas.openxmlformats.org/drawingml/2006/main">
          <a:off x="7085969" y="4084320"/>
          <a:ext cx="662152" cy="579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0.31098</cdr:x>
      <cdr:y>0.89216</cdr:y>
    </cdr:from>
    <cdr:to>
      <cdr:x>1</cdr:x>
      <cdr:y>0.95627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3534305" y="5139460"/>
          <a:ext cx="783070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A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i="1" dirty="0" err="1">
              <a:solidFill>
                <a:srgbClr val="000000"/>
              </a:solidFill>
              <a:latin typeface="Arial"/>
              <a:ea typeface="MS PGothic" panose="020B0600070205080204" pitchFamily="34" charset="-128"/>
            </a:rPr>
            <a:t>Thieblemont</a:t>
          </a:r>
          <a:r>
            <a:rPr lang="en-US" i="1" dirty="0">
              <a:solidFill>
                <a:srgbClr val="000000"/>
              </a:solidFill>
              <a:latin typeface="Arial"/>
              <a:ea typeface="MS PGothic" panose="020B0600070205080204" pitchFamily="34" charset="-128"/>
            </a:rPr>
            <a:t> C, et al. Presented at EHA 2022. Abstract LB2364</a:t>
          </a:r>
          <a:endParaRPr lang="es-AR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398F4-5EF9-4CFB-AFE9-F947CACC61D7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49BFF-E70A-4797-8FC5-D18E6B02F5B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486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3198259-5B37-48FF-BC8C-D200E39F31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121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3198259-5B37-48FF-BC8C-D200E39F31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180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6D124B-6DCD-4F5A-AACE-059781F3D4D6}" type="slidenum">
              <a:rPr lang="en-GB" altLang="da-DK" smtClean="0"/>
              <a:pPr>
                <a:defRPr/>
              </a:pPr>
              <a:t>74</a:t>
            </a:fld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152834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kern="0"/>
              <a:t>Abbreviations: </a:t>
            </a:r>
            <a:r>
              <a:rPr lang="en-US" kern="0"/>
              <a:t>ASCT, autologous stem cell transplant; B, </a:t>
            </a:r>
            <a:r>
              <a:rPr lang="en-US" kern="0" err="1"/>
              <a:t>bendamustine</a:t>
            </a:r>
            <a:r>
              <a:rPr lang="en-US" kern="0"/>
              <a:t>; B-NHL, B-cell non-Hodgkin lymphoma; </a:t>
            </a:r>
            <a:r>
              <a:rPr lang="en-GB" kern="0" err="1"/>
              <a:t>bsAb</a:t>
            </a:r>
            <a:r>
              <a:rPr lang="en-GB" kern="0"/>
              <a:t>, bispecific antibody; CAR, chimeric antigen receptor; </a:t>
            </a:r>
            <a:r>
              <a:rPr lang="en-US" kern="0"/>
              <a:t>CHOP, </a:t>
            </a:r>
            <a:r>
              <a:rPr lang="en-GB"/>
              <a:t>cyclophosphamide, doxorubicin, vincristine, prednisone; DHAX/C, cisplatin, cytarabine, and dexamethasone; </a:t>
            </a:r>
            <a:r>
              <a:rPr lang="en-GB" kern="0"/>
              <a:t>Fc</a:t>
            </a: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kern="0"/>
              <a:t>R, receptor for constant fragment (Fc) of immunoglobulin gamma; </a:t>
            </a:r>
            <a:r>
              <a:rPr lang="en-GB" kern="0" err="1"/>
              <a:t>GemOx</a:t>
            </a:r>
            <a:r>
              <a:rPr lang="en-GB" kern="0"/>
              <a:t>, gemcitabine and oxaliplatin; </a:t>
            </a:r>
            <a:r>
              <a:rPr lang="en-GB" kern="0" err="1"/>
              <a:t>mAb</a:t>
            </a:r>
            <a:r>
              <a:rPr lang="en-GB" kern="0"/>
              <a:t>, monoclonal antibody; MHC, major histocompatibility complex; ND, newly diagnosed; NK, natural killer; obi, obinutuzumab; PD-1, programmed cell death 1; PD-L1, PD-1 ligand 1; R, </a:t>
            </a:r>
            <a:r>
              <a:rPr lang="en-GB"/>
              <a:t>rituximab; </a:t>
            </a:r>
            <a:r>
              <a:rPr lang="en-GB" kern="0"/>
              <a:t>SoC, standard of care; TCR, T-cell receptor; Tu, </a:t>
            </a:r>
            <a:r>
              <a:rPr lang="en-GB" kern="0" err="1"/>
              <a:t>tumor</a:t>
            </a:r>
            <a:r>
              <a:rPr lang="en-GB" kern="0"/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17D9-3C1B-4ACC-86F2-D3270AC1A4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08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/>
              <a:t>Abbreviations: </a:t>
            </a:r>
            <a:r>
              <a:rPr lang="en-US" kern="0"/>
              <a:t>ASCT, autologous stem cell transplant; B, </a:t>
            </a:r>
            <a:r>
              <a:rPr lang="en-US" kern="0" err="1"/>
              <a:t>bendamustine</a:t>
            </a:r>
            <a:r>
              <a:rPr lang="en-US" kern="0"/>
              <a:t>; B-NHL, B-cell non-Hodgkin lymphoma; </a:t>
            </a:r>
            <a:r>
              <a:rPr lang="en-GB" kern="0" err="1"/>
              <a:t>bsAb</a:t>
            </a:r>
            <a:r>
              <a:rPr lang="en-GB" kern="0"/>
              <a:t>, bispecific antibody; CAR, chimeric antigen receptor; </a:t>
            </a:r>
            <a:r>
              <a:rPr lang="en-US" kern="0"/>
              <a:t>CHOP, </a:t>
            </a:r>
            <a:r>
              <a:rPr lang="en-GB"/>
              <a:t>cyclophosphamide, doxorubicin, vincristine, prednisone; DHAX/C, cisplatin, cytarabine, and dexamethasone; </a:t>
            </a:r>
            <a:r>
              <a:rPr lang="en-GB" kern="0"/>
              <a:t>Fc</a:t>
            </a:r>
            <a:r>
              <a:rPr kumimoji="0" lang="el-G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kern="0"/>
              <a:t>R, receptor for constant fragment (Fc) of immunoglobulin gamma; </a:t>
            </a:r>
            <a:r>
              <a:rPr lang="en-GB" kern="0" err="1"/>
              <a:t>GemOx</a:t>
            </a:r>
            <a:r>
              <a:rPr lang="en-GB" kern="0"/>
              <a:t>, gemcitabine and oxaliplatin; </a:t>
            </a:r>
            <a:r>
              <a:rPr lang="en-GB" kern="0" err="1"/>
              <a:t>mAb</a:t>
            </a:r>
            <a:r>
              <a:rPr lang="en-GB" kern="0"/>
              <a:t>, monoclonal antibody; MHC, major histocompatibility complex; ND, newly diagnosed; NK, natural killer; obi, obinutuzumab; PD-1, programmed cell death 1; PD-L1, PD-1 ligand 1; R, </a:t>
            </a:r>
            <a:r>
              <a:rPr lang="en-GB"/>
              <a:t>rituximab; </a:t>
            </a:r>
            <a:r>
              <a:rPr lang="en-GB" kern="0"/>
              <a:t>SoC, standard of care; TCR, T-cell receptor; Tu, </a:t>
            </a:r>
            <a:r>
              <a:rPr lang="en-GB" kern="0" err="1"/>
              <a:t>tumor</a:t>
            </a:r>
            <a:r>
              <a:rPr lang="en-GB" kern="0"/>
              <a:t>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17D9-3C1B-4ACC-86F2-D3270AC1A4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29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A7DDE-4E44-4A3C-8541-04C6408EAC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34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9BFF-E70A-4797-8FC5-D18E6B02F5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959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6DB2576-5524-466D-8FF5-FE29A8E76C5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696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9BFF-E70A-4797-8FC5-D18E6B02F5BC}" type="slidenum">
              <a:rPr lang="es-AR" smtClean="0"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751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9BFF-E70A-4797-8FC5-D18E6B02F5BC}" type="slidenum">
              <a:rPr lang="es-AR" smtClean="0"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9358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7E3242F-6098-431F-812E-D24A685DF8D1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603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9BFF-E70A-4797-8FC5-D18E6B02F5BC}" type="slidenum">
              <a:rPr lang="es-AR" smtClean="0"/>
              <a:t>59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26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9BFF-E70A-4797-8FC5-D18E6B02F5BC}" type="slidenum">
              <a:rPr lang="es-AR" smtClean="0"/>
              <a:t>60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372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9BFF-E70A-4797-8FC5-D18E6B02F5BC}" type="slidenum">
              <a:rPr lang="es-AR" smtClean="0"/>
              <a:t>63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902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4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025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11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575998" y="1062421"/>
            <a:ext cx="8228276" cy="512762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75997" y="1806575"/>
            <a:ext cx="11036566" cy="447379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0FAEDD6D-FBA0-47EE-BAE5-F62E03732A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9212-8B38-443D-9E77-BA71991C022D}" type="datetime1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77503D-2623-480A-BB47-EBE1B33505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B90F257-EC12-41BF-8999-4185EE21223E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63571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E6C2E-DB74-4B9F-B831-CB4AF897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67E2E27-5057-4D55-BB8D-82CFB468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0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575998" y="1062421"/>
            <a:ext cx="8228276" cy="512762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>
                <a:solidFill>
                  <a:srgbClr val="00A195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75998" y="1806575"/>
            <a:ext cx="5410800" cy="447379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>
          <a:xfrm>
            <a:off x="6204775" y="1806575"/>
            <a:ext cx="5410800" cy="447379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973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8">
          <p15:clr>
            <a:srgbClr val="F26B43"/>
          </p15:clr>
        </p15:guide>
        <p15:guide id="2" pos="3775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00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993" y="2481796"/>
            <a:ext cx="9211963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0"/>
          </p:nvPr>
        </p:nvSpPr>
        <p:spPr>
          <a:xfrm>
            <a:off x="2050825" y="1970382"/>
            <a:ext cx="9044517" cy="3768725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029808" y="117519"/>
            <a:ext cx="9162192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138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7666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256" y="297035"/>
            <a:ext cx="763783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0572" y="178671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57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313" y="365129"/>
            <a:ext cx="919707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7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531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168" y="365129"/>
            <a:ext cx="909663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69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40691" y="365129"/>
            <a:ext cx="9113108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4467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729947"/>
            <a:ext cx="3932237" cy="5553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ingresar texto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9251"/>
            <a:ext cx="3932237" cy="35318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131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729947"/>
            <a:ext cx="3932237" cy="5553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ingresar texto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9251"/>
            <a:ext cx="3932237" cy="35318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1111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314" y="365129"/>
            <a:ext cx="9195487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91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7256" y="365125"/>
            <a:ext cx="603524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2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14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902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426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22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554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57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8574AE-E294-4D9F-A971-5989F05E4D30}" type="datetimeFigureOut">
              <a:rPr lang="es-AR" smtClean="0"/>
              <a:t>25/8/2023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F42308-CE89-402B-9BE9-B78A39257AE9}" type="slidenum">
              <a:rPr lang="es-AR" smtClean="0"/>
              <a:t>‹#›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9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1" r:id="rId12"/>
    <p:sldLayoutId id="2147483805" r:id="rId13"/>
    <p:sldLayoutId id="2147483806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1837" y="365129"/>
            <a:ext cx="9211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7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548619813337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chart" Target="../charts/char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7F0195-4984-4CB7-AEEC-448BBCDBE3DF}"/>
              </a:ext>
            </a:extLst>
          </p:cNvPr>
          <p:cNvSpPr txBox="1"/>
          <p:nvPr/>
        </p:nvSpPr>
        <p:spPr>
          <a:xfrm>
            <a:off x="463070" y="4518730"/>
            <a:ext cx="4832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Simposio del Grupo de Estudio Latinoamericano de Linfoproliferativos (GELL)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7F0195-4984-4CB7-AEEC-448BBCDBE3DF}"/>
              </a:ext>
            </a:extLst>
          </p:cNvPr>
          <p:cNvSpPr txBox="1"/>
          <p:nvPr/>
        </p:nvSpPr>
        <p:spPr>
          <a:xfrm>
            <a:off x="1584790" y="1848886"/>
            <a:ext cx="7851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Anticuerpos Monoclonales </a:t>
            </a:r>
            <a:r>
              <a:rPr kumimoji="0" lang="es-CO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Biespec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í</a:t>
            </a:r>
            <a:r>
              <a:rPr kumimoji="0" lang="es-CO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ficos</a:t>
            </a: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en LDCGB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73EA6-F5B8-4E0E-8044-00C24C8C7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789" y="6128990"/>
            <a:ext cx="1876445" cy="72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962542-A380-4C8C-B964-6090FA73E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712" y="6219646"/>
            <a:ext cx="1987485" cy="550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C9616-1B16-82E2-25B0-5BD06A4B6EA0}"/>
              </a:ext>
            </a:extLst>
          </p:cNvPr>
          <p:cNvSpPr txBox="1"/>
          <p:nvPr/>
        </p:nvSpPr>
        <p:spPr>
          <a:xfrm>
            <a:off x="0" y="6493495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chemeClr val="bg1"/>
                </a:solidFill>
                <a:latin typeface="FreeSansBold"/>
              </a:rPr>
              <a:t>EPCO-ZZ-00003-E</a:t>
            </a:r>
          </a:p>
        </p:txBody>
      </p:sp>
    </p:spTree>
    <p:extLst>
      <p:ext uri="{BB962C8B-B14F-4D97-AF65-F5344CB8AC3E}">
        <p14:creationId xmlns:p14="http://schemas.microsoft.com/office/powerpoint/2010/main" val="142806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9" y="1379326"/>
            <a:ext cx="10007130" cy="4930926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9584" y="173860"/>
            <a:ext cx="9821200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Linfoma: ¿Dónde estamos ahora? </a:t>
            </a:r>
            <a:br>
              <a:rPr kumimoji="0" lang="es-ES" sz="4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</a:br>
            <a:r>
              <a:rPr kumimoji="0" lang="es-ES" sz="4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Anticuerpos y terapias celulares actuales en LNH</a:t>
            </a:r>
            <a:r>
              <a:rPr kumimoji="0" lang="es-E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es-ES" sz="3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93268" y="6488668"/>
            <a:ext cx="10945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i="1" dirty="0"/>
              <a:t> </a:t>
            </a:r>
            <a:r>
              <a:rPr lang="en-GB" i="1" dirty="0" err="1"/>
              <a:t>Pytlik</a:t>
            </a:r>
            <a:r>
              <a:rPr lang="en-GB" i="1" dirty="0"/>
              <a:t> R, et al. Vaccines (Basel) 2020; </a:t>
            </a:r>
            <a:r>
              <a:rPr lang="en-GB" b="1" i="1" dirty="0"/>
              <a:t>8</a:t>
            </a:r>
            <a:r>
              <a:rPr lang="en-GB" i="1" dirty="0"/>
              <a:t>:708; </a:t>
            </a:r>
            <a:r>
              <a:rPr lang="en-GB" i="1" dirty="0" err="1"/>
              <a:t>Sawalha</a:t>
            </a:r>
            <a:r>
              <a:rPr lang="en-GB" i="1" dirty="0"/>
              <a:t> Y &amp; </a:t>
            </a:r>
            <a:r>
              <a:rPr lang="en-GB" i="1" dirty="0" err="1"/>
              <a:t>Maddocks</a:t>
            </a:r>
            <a:r>
              <a:rPr lang="en-GB" i="1" dirty="0"/>
              <a:t> K. BMJ 2022; 377:e063439</a:t>
            </a:r>
          </a:p>
        </p:txBody>
      </p:sp>
    </p:spTree>
    <p:extLst>
      <p:ext uri="{BB962C8B-B14F-4D97-AF65-F5344CB8AC3E}">
        <p14:creationId xmlns:p14="http://schemas.microsoft.com/office/powerpoint/2010/main" val="334315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5060" y="857127"/>
            <a:ext cx="8919882" cy="706964"/>
          </a:xfrm>
        </p:spPr>
        <p:txBody>
          <a:bodyPr>
            <a:normAutofit fontScale="90000"/>
          </a:bodyPr>
          <a:lstStyle/>
          <a:p>
            <a:r>
              <a:rPr lang="es-AR" b="1" i="1" dirty="0">
                <a:solidFill>
                  <a:schemeClr val="tx1"/>
                </a:solidFill>
              </a:rPr>
              <a:t>Nuevos Ac y terapias celulares en el tratamiento del DLBCL R/R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0" y="1910488"/>
            <a:ext cx="9377264" cy="4233022"/>
          </a:xfrm>
        </p:spPr>
      </p:pic>
      <p:sp>
        <p:nvSpPr>
          <p:cNvPr id="3" name="Rectángulo 2"/>
          <p:cNvSpPr/>
          <p:nvPr/>
        </p:nvSpPr>
        <p:spPr>
          <a:xfrm>
            <a:off x="8722152" y="5731134"/>
            <a:ext cx="1694330" cy="41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9159117" y="6485075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err="1"/>
              <a:t>Nowakowski</a:t>
            </a:r>
            <a:r>
              <a:rPr lang="es-AR" i="1" dirty="0"/>
              <a:t> G. ASH 2022</a:t>
            </a:r>
          </a:p>
        </p:txBody>
      </p:sp>
    </p:spTree>
    <p:extLst>
      <p:ext uri="{BB962C8B-B14F-4D97-AF65-F5344CB8AC3E}">
        <p14:creationId xmlns:p14="http://schemas.microsoft.com/office/powerpoint/2010/main" val="348943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5060" y="857127"/>
            <a:ext cx="8919882" cy="706964"/>
          </a:xfrm>
        </p:spPr>
        <p:txBody>
          <a:bodyPr>
            <a:normAutofit fontScale="90000"/>
          </a:bodyPr>
          <a:lstStyle/>
          <a:p>
            <a:r>
              <a:rPr lang="es-AR" b="1" i="1" dirty="0">
                <a:solidFill>
                  <a:schemeClr val="tx1"/>
                </a:solidFill>
              </a:rPr>
              <a:t>Nuevos Ac y terapias celulares en el tratamiento del DLBCL R/R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0" y="1910488"/>
            <a:ext cx="9377264" cy="4233022"/>
          </a:xfrm>
        </p:spPr>
      </p:pic>
      <p:sp>
        <p:nvSpPr>
          <p:cNvPr id="3" name="Rectángulo 2"/>
          <p:cNvSpPr/>
          <p:nvPr/>
        </p:nvSpPr>
        <p:spPr>
          <a:xfrm>
            <a:off x="8722152" y="5731134"/>
            <a:ext cx="1694330" cy="41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9159117" y="6485075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err="1"/>
              <a:t>Nowakowski</a:t>
            </a:r>
            <a:r>
              <a:rPr lang="es-AR" i="1" dirty="0"/>
              <a:t> G. ASH 2022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970443" y="4854230"/>
            <a:ext cx="1946495" cy="8510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08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1" y="2266849"/>
            <a:ext cx="4595258" cy="23243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4" y="251011"/>
            <a:ext cx="12183036" cy="611795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847815" y="6488668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err="1"/>
              <a:t>Westin</a:t>
            </a:r>
            <a:r>
              <a:rPr lang="es-AR" i="1" dirty="0"/>
              <a:t> J, </a:t>
            </a:r>
            <a:r>
              <a:rPr lang="es-AR" i="1" dirty="0" err="1"/>
              <a:t>Sehn</a:t>
            </a:r>
            <a:r>
              <a:rPr lang="es-AR" i="1" dirty="0"/>
              <a:t> L.  </a:t>
            </a:r>
            <a:r>
              <a:rPr lang="es-AR" i="1" dirty="0" err="1"/>
              <a:t>Blood</a:t>
            </a:r>
            <a:r>
              <a:rPr lang="es-AR" i="1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24951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i="1" dirty="0">
                <a:latin typeface="+mn-lt"/>
              </a:rPr>
              <a:t>Nuevos Ac y sus target en DLBCL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51" y="1912193"/>
            <a:ext cx="9420750" cy="4074539"/>
          </a:xfrm>
        </p:spPr>
      </p:pic>
      <p:sp>
        <p:nvSpPr>
          <p:cNvPr id="3" name="Rectángulo 2"/>
          <p:cNvSpPr/>
          <p:nvPr/>
        </p:nvSpPr>
        <p:spPr>
          <a:xfrm>
            <a:off x="9210093" y="6488668"/>
            <a:ext cx="29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err="1"/>
              <a:t>Nowakowski</a:t>
            </a:r>
            <a:r>
              <a:rPr lang="es-AR" i="1" dirty="0"/>
              <a:t> G. ASH 2022</a:t>
            </a:r>
          </a:p>
        </p:txBody>
      </p:sp>
    </p:spTree>
    <p:extLst>
      <p:ext uri="{BB962C8B-B14F-4D97-AF65-F5344CB8AC3E}">
        <p14:creationId xmlns:p14="http://schemas.microsoft.com/office/powerpoint/2010/main" val="279648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i="1" dirty="0">
                <a:latin typeface="+mn-lt"/>
              </a:rPr>
              <a:t>Nuevos Ac y sus target en DLBCL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51" y="1912193"/>
            <a:ext cx="9420750" cy="4074539"/>
          </a:xfrm>
        </p:spPr>
      </p:pic>
      <p:sp>
        <p:nvSpPr>
          <p:cNvPr id="3" name="Rectángulo 2"/>
          <p:cNvSpPr/>
          <p:nvPr/>
        </p:nvSpPr>
        <p:spPr>
          <a:xfrm>
            <a:off x="9210093" y="6488668"/>
            <a:ext cx="29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err="1"/>
              <a:t>Nowakowski</a:t>
            </a:r>
            <a:r>
              <a:rPr lang="es-AR" i="1" dirty="0"/>
              <a:t> G. ASH 2022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019246" y="4597879"/>
            <a:ext cx="3976777" cy="15636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900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74" y="1480539"/>
            <a:ext cx="7415213" cy="4773612"/>
          </a:xfrm>
        </p:spPr>
      </p:pic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>
          <a:xfrm>
            <a:off x="1069675" y="494701"/>
            <a:ext cx="8901113" cy="884238"/>
          </a:xfrm>
        </p:spPr>
        <p:txBody>
          <a:bodyPr>
            <a:normAutofit fontScale="90000"/>
          </a:bodyPr>
          <a:lstStyle/>
          <a:p>
            <a:r>
              <a:rPr lang="es-AR" b="1" i="1" dirty="0">
                <a:solidFill>
                  <a:schemeClr val="tx1"/>
                </a:solidFill>
              </a:rPr>
              <a:t>Mecanismo de Ac </a:t>
            </a:r>
            <a:r>
              <a:rPr lang="es-AR" b="1" i="1" dirty="0" err="1">
                <a:solidFill>
                  <a:schemeClr val="tx1"/>
                </a:solidFill>
              </a:rPr>
              <a:t>biespecíficos</a:t>
            </a:r>
            <a:r>
              <a:rPr lang="es-AR" b="1" i="1" dirty="0">
                <a:solidFill>
                  <a:schemeClr val="tx1"/>
                </a:solidFill>
              </a:rPr>
              <a:t> dependientes de LT</a:t>
            </a:r>
          </a:p>
        </p:txBody>
      </p:sp>
    </p:spTree>
    <p:extLst>
      <p:ext uri="{BB962C8B-B14F-4D97-AF65-F5344CB8AC3E}">
        <p14:creationId xmlns:p14="http://schemas.microsoft.com/office/powerpoint/2010/main" val="709694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i="1" dirty="0">
                <a:latin typeface="+mn-lt"/>
              </a:rPr>
              <a:t>Mecanismo de Ac </a:t>
            </a:r>
            <a:r>
              <a:rPr lang="es-AR" i="1" dirty="0" err="1">
                <a:latin typeface="+mn-lt"/>
              </a:rPr>
              <a:t>biespecíficos</a:t>
            </a:r>
            <a:r>
              <a:rPr lang="es-AR" i="1" dirty="0">
                <a:latin typeface="+mn-lt"/>
              </a:rPr>
              <a:t> dependientes de LT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5" y="1837853"/>
            <a:ext cx="11665482" cy="4401460"/>
          </a:xfrm>
        </p:spPr>
      </p:pic>
      <p:sp>
        <p:nvSpPr>
          <p:cNvPr id="3" name="CuadroTexto 2"/>
          <p:cNvSpPr txBox="1"/>
          <p:nvPr/>
        </p:nvSpPr>
        <p:spPr>
          <a:xfrm>
            <a:off x="8503170" y="6488358"/>
            <a:ext cx="368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err="1"/>
              <a:t>Sun</a:t>
            </a:r>
            <a:r>
              <a:rPr lang="es-AR" i="1" dirty="0"/>
              <a:t> LL et al, </a:t>
            </a:r>
            <a:r>
              <a:rPr lang="es-AR" i="1" dirty="0" err="1"/>
              <a:t>Sci</a:t>
            </a:r>
            <a:r>
              <a:rPr lang="es-AR" i="1" dirty="0"/>
              <a:t> </a:t>
            </a:r>
            <a:r>
              <a:rPr lang="es-AR" i="1" dirty="0" err="1"/>
              <a:t>Transl</a:t>
            </a:r>
            <a:r>
              <a:rPr lang="es-AR" i="1" dirty="0"/>
              <a:t> </a:t>
            </a:r>
            <a:r>
              <a:rPr lang="es-AR" i="1" dirty="0" err="1"/>
              <a:t>Med</a:t>
            </a:r>
            <a:r>
              <a:rPr lang="es-AR" i="1" dirty="0"/>
              <a:t> 2015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58021" y="2037029"/>
            <a:ext cx="1720157" cy="289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1240971" y="5542384"/>
            <a:ext cx="9914709" cy="696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22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Mecanismo de acción de </a:t>
            </a:r>
            <a:r>
              <a:rPr lang="es-AR" b="1" i="1" dirty="0" err="1"/>
              <a:t>biespecíficos</a:t>
            </a:r>
            <a:endParaRPr lang="es-AR" b="1" i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F691E4F-B32F-48BF-9B6C-13BBA7606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888" y="2033882"/>
            <a:ext cx="6201625" cy="2982122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E629A4E-C68A-41B9-A9C3-4EB78201E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143" y="5016004"/>
            <a:ext cx="6357113" cy="10864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7005" y="1989024"/>
            <a:ext cx="294579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Aproximan las células T y las células tumorales CD20+. </a:t>
            </a:r>
          </a:p>
          <a:p>
            <a:pPr marL="4508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Inducen la destrucción de la célula tumoral por las células T. 
Inducen la unión de linfocitos T efectores sin requerir la presentación de antígenos mediados por MHC.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334122" y="1989024"/>
            <a:ext cx="27613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AR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activación de las células T provoca la liberación posterior de citoquinas, que destruyen la célula tumoral y además  pueden causar el síndrome de liberación de citoquinas (SRC).</a:t>
            </a:r>
            <a:r>
              <a:rPr lang="es-AR" i="1" baseline="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7005" y="6366043"/>
            <a:ext cx="12014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Engelberts</a:t>
            </a:r>
            <a:r>
              <a:rPr lang="en-US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PJ, et al. </a:t>
            </a:r>
            <a:r>
              <a:rPr lang="en-US" sz="1600" i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EBioMedicine</a:t>
            </a:r>
            <a:r>
              <a:rPr lang="en-US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. 2020, Schuster SJ. Hematological Oncology. 2021, You G, et al. Vaccines. 2021, Shimabukuro-</a:t>
            </a:r>
            <a:r>
              <a:rPr lang="en-US" sz="1600" i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Vornhagen</a:t>
            </a:r>
            <a:r>
              <a:rPr lang="en-US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A, et al. Journal for immunotherapy of cancer. 2018.</a:t>
            </a:r>
            <a:endParaRPr lang="es-AR" sz="1600" i="1" dirty="0"/>
          </a:p>
        </p:txBody>
      </p:sp>
    </p:spTree>
    <p:extLst>
      <p:ext uri="{BB962C8B-B14F-4D97-AF65-F5344CB8AC3E}">
        <p14:creationId xmlns:p14="http://schemas.microsoft.com/office/powerpoint/2010/main" val="2794190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174" y="-64915"/>
            <a:ext cx="10058400" cy="1450757"/>
          </a:xfrm>
        </p:spPr>
        <p:txBody>
          <a:bodyPr/>
          <a:lstStyle/>
          <a:p>
            <a:r>
              <a:rPr lang="es-AR" b="1" i="1" dirty="0"/>
              <a:t>Ac </a:t>
            </a:r>
            <a:r>
              <a:rPr lang="es-AR" b="1" i="1" dirty="0" err="1"/>
              <a:t>biespecíficos</a:t>
            </a:r>
            <a:r>
              <a:rPr lang="es-AR" b="1" i="1" dirty="0"/>
              <a:t> (BITE) en DLBCL R/R</a:t>
            </a:r>
            <a:endParaRPr lang="es-AR" i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65715"/>
              </p:ext>
            </p:extLst>
          </p:nvPr>
        </p:nvGraphicFramePr>
        <p:xfrm>
          <a:off x="367553" y="1511510"/>
          <a:ext cx="11481848" cy="4688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6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Blinatumumab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Glofitamab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Mosunetuzumab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Mosunetuzumab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Odronextamab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Epcoritanab</a:t>
                      </a:r>
                      <a:endParaRPr lang="es-AR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69">
                <a:tc>
                  <a:txBody>
                    <a:bodyPr/>
                    <a:lstStyle/>
                    <a:p>
                      <a:r>
                        <a:rPr lang="es-AR" sz="1600" b="1" i="1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CD19/CD</a:t>
                      </a:r>
                      <a:r>
                        <a:rPr lang="es-AR" sz="1600" b="1" i="1" baseline="0" dirty="0"/>
                        <a:t> 3</a:t>
                      </a:r>
                      <a:endParaRPr lang="es-AR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CD20/CD3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i="1" dirty="0"/>
                        <a:t>CD20/CD3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i="1" dirty="0"/>
                        <a:t>CD20/CD3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i="1" dirty="0"/>
                        <a:t>CD20/CD3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i="1" dirty="0"/>
                        <a:t>CD20/CD3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600" b="1" i="1" dirty="0"/>
                        <a:t>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Cadena única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Ig</a:t>
                      </a:r>
                      <a:r>
                        <a:rPr lang="es-AR" sz="1600" i="1" dirty="0"/>
                        <a:t> G </a:t>
                      </a:r>
                      <a:r>
                        <a:rPr lang="es-AR" sz="1600" i="1" dirty="0" err="1"/>
                        <a:t>like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Ig</a:t>
                      </a:r>
                      <a:r>
                        <a:rPr lang="es-AR" sz="1600" i="1" dirty="0"/>
                        <a:t> G </a:t>
                      </a:r>
                      <a:r>
                        <a:rPr lang="es-AR" sz="1600" i="1" dirty="0" err="1"/>
                        <a:t>like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Ig</a:t>
                      </a:r>
                      <a:r>
                        <a:rPr lang="es-AR" sz="1600" i="1" dirty="0"/>
                        <a:t> G </a:t>
                      </a:r>
                      <a:r>
                        <a:rPr lang="es-AR" sz="1600" i="1" dirty="0" err="1"/>
                        <a:t>like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Ig</a:t>
                      </a:r>
                      <a:r>
                        <a:rPr lang="es-AR" sz="1600" i="1" dirty="0"/>
                        <a:t> G </a:t>
                      </a:r>
                      <a:r>
                        <a:rPr lang="es-AR" sz="1600" i="1" dirty="0" err="1"/>
                        <a:t>like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 err="1"/>
                        <a:t>Ig</a:t>
                      </a:r>
                      <a:r>
                        <a:rPr lang="es-AR" sz="1600" i="1" dirty="0"/>
                        <a:t> G </a:t>
                      </a:r>
                      <a:r>
                        <a:rPr lang="es-AR" sz="1600" i="1" dirty="0" err="1"/>
                        <a:t>like</a:t>
                      </a:r>
                      <a:endParaRPr lang="es-AR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600" b="1" i="1" dirty="0"/>
                        <a:t>Vía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600" b="1" i="1" dirty="0"/>
                        <a:t>Fase</a:t>
                      </a:r>
                      <a:r>
                        <a:rPr lang="es-AR" sz="1600" b="1" i="1" baseline="0" dirty="0"/>
                        <a:t> estudio</a:t>
                      </a:r>
                      <a:endParaRPr lang="es-AR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600" b="1" i="1" dirty="0"/>
                        <a:t>N°</a:t>
                      </a:r>
                      <a:r>
                        <a:rPr lang="es-AR" sz="1600" b="1" i="1" baseline="0" dirty="0"/>
                        <a:t> </a:t>
                      </a:r>
                      <a:r>
                        <a:rPr lang="es-AR" sz="1600" b="1" i="1" baseline="0" dirty="0" err="1"/>
                        <a:t>ptes</a:t>
                      </a:r>
                      <a:endParaRPr lang="es-AR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797">
                <a:tc>
                  <a:txBody>
                    <a:bodyPr/>
                    <a:lstStyle/>
                    <a:p>
                      <a:r>
                        <a:rPr lang="es-AR" sz="1600" b="1" i="1" dirty="0"/>
                        <a:t>ORR (DLBCL)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37 %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37 %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60 %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55 % sin CAR T  </a:t>
                      </a:r>
                    </a:p>
                    <a:p>
                      <a:pPr algn="ctr"/>
                      <a:r>
                        <a:rPr lang="es-AR" sz="1600" b="1" i="1" dirty="0"/>
                        <a:t>33 % con CART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91 %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600" b="1" i="1" dirty="0"/>
                        <a:t>RC (DLBCL)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22 %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29 %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55 % sin CAR T</a:t>
                      </a:r>
                      <a:r>
                        <a:rPr lang="es-AR" sz="1600" b="1" i="1" baseline="0" dirty="0"/>
                        <a:t> </a:t>
                      </a:r>
                    </a:p>
                    <a:p>
                      <a:pPr algn="ctr"/>
                      <a:r>
                        <a:rPr lang="es-AR" sz="1600" b="1" i="1" baseline="0" dirty="0"/>
                        <a:t>2</a:t>
                      </a:r>
                      <a:r>
                        <a:rPr lang="es-AR" sz="1600" b="1" i="1" dirty="0"/>
                        <a:t>1 % con CART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i="1" dirty="0"/>
                        <a:t>55 %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600" b="1" i="1" dirty="0"/>
                        <a:t>CRS </a:t>
                      </a:r>
                      <a:r>
                        <a:rPr lang="es-AR" sz="1600" b="1" i="1" dirty="0" err="1"/>
                        <a:t>G°</a:t>
                      </a:r>
                      <a:r>
                        <a:rPr lang="es-AR" sz="1600" b="1" i="1" baseline="0" dirty="0"/>
                        <a:t> 3</a:t>
                      </a:r>
                      <a:endParaRPr lang="es-AR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600" b="1" i="1" dirty="0"/>
                        <a:t>NeurotoxiG°3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24 %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1</a:t>
                      </a:r>
                      <a:r>
                        <a:rPr lang="es-AR" sz="1600" i="1" baseline="0" dirty="0"/>
                        <a:t> %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3.70 %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i="1" dirty="0"/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600" b="1" i="1" dirty="0"/>
                        <a:t>Referencia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i="1" dirty="0" err="1"/>
                        <a:t>Goyle</a:t>
                      </a:r>
                      <a:r>
                        <a:rPr lang="es-AR" sz="1600" i="1" dirty="0"/>
                        <a:t>,</a:t>
                      </a:r>
                      <a:r>
                        <a:rPr lang="es-AR" sz="1600" i="1" baseline="0" dirty="0"/>
                        <a:t> </a:t>
                      </a:r>
                      <a:r>
                        <a:rPr lang="es-AR" sz="1600" i="1" baseline="0" dirty="0" err="1"/>
                        <a:t>Leuk</a:t>
                      </a:r>
                      <a:r>
                        <a:rPr lang="es-AR" sz="1600" i="1" baseline="0" dirty="0"/>
                        <a:t> </a:t>
                      </a:r>
                      <a:r>
                        <a:rPr lang="es-AR" sz="1600" i="1" baseline="0" dirty="0" err="1"/>
                        <a:t>Lymp</a:t>
                      </a:r>
                      <a:r>
                        <a:rPr lang="es-AR" sz="1600" i="1" baseline="0" dirty="0"/>
                        <a:t> 2020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i="1" dirty="0" err="1"/>
                        <a:t>Hutchings</a:t>
                      </a:r>
                      <a:r>
                        <a:rPr lang="es-AR" sz="1600" i="1" dirty="0"/>
                        <a:t>, ASH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i="1" dirty="0" err="1"/>
                        <a:t>Matasar</a:t>
                      </a:r>
                      <a:r>
                        <a:rPr lang="es-AR" sz="1600" i="1" dirty="0"/>
                        <a:t>, </a:t>
                      </a:r>
                    </a:p>
                    <a:p>
                      <a:r>
                        <a:rPr lang="es-AR" sz="1600" i="1" dirty="0"/>
                        <a:t>ASH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i="1" dirty="0"/>
                        <a:t>Phillips,</a:t>
                      </a:r>
                      <a:r>
                        <a:rPr lang="es-AR" sz="1600" i="1" baseline="0" dirty="0"/>
                        <a:t> </a:t>
                      </a:r>
                    </a:p>
                    <a:p>
                      <a:r>
                        <a:rPr lang="es-AR" sz="1600" i="1" baseline="0" dirty="0"/>
                        <a:t>ASH 2020</a:t>
                      </a:r>
                      <a:endParaRPr lang="es-A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i="1" dirty="0" err="1"/>
                        <a:t>Bannerji</a:t>
                      </a:r>
                      <a:r>
                        <a:rPr lang="es-AR" sz="1600" i="1" dirty="0"/>
                        <a:t>, </a:t>
                      </a:r>
                    </a:p>
                    <a:p>
                      <a:r>
                        <a:rPr lang="es-AR" sz="1600" i="1" dirty="0"/>
                        <a:t>ASH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i="1" dirty="0" err="1"/>
                        <a:t>Hutchings</a:t>
                      </a:r>
                      <a:r>
                        <a:rPr lang="es-AR" sz="1600" i="1" baseline="0" dirty="0"/>
                        <a:t>, ASH 2020</a:t>
                      </a:r>
                      <a:endParaRPr lang="es-AR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67552" y="3697941"/>
            <a:ext cx="11483788" cy="11469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/>
          <p:cNvSpPr/>
          <p:nvPr/>
        </p:nvSpPr>
        <p:spPr>
          <a:xfrm>
            <a:off x="367552" y="1902012"/>
            <a:ext cx="11483788" cy="3318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6762189" y="2631959"/>
            <a:ext cx="1809750" cy="3524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/>
          <p:cNvSpPr/>
          <p:nvPr/>
        </p:nvSpPr>
        <p:spPr>
          <a:xfrm>
            <a:off x="10382249" y="2631958"/>
            <a:ext cx="1469091" cy="3524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749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63398" y="2683491"/>
            <a:ext cx="8077200" cy="1673352"/>
          </a:xfrm>
        </p:spPr>
        <p:txBody>
          <a:bodyPr>
            <a:noAutofit/>
          </a:bodyPr>
          <a:lstStyle/>
          <a:p>
            <a:pPr eaLnBrk="1" hangingPunct="1"/>
            <a:r>
              <a:rPr lang="es-AR" sz="6600" b="1" i="1" dirty="0">
                <a:cs typeface="Arial" pitchFamily="34" charset="0"/>
              </a:rPr>
              <a:t>Anticuerpos </a:t>
            </a:r>
            <a:r>
              <a:rPr lang="es-AR" sz="6600" b="1" i="1" dirty="0" err="1">
                <a:cs typeface="Arial" pitchFamily="34" charset="0"/>
              </a:rPr>
              <a:t>biespecíficos</a:t>
            </a:r>
            <a:r>
              <a:rPr lang="es-AR" sz="6600" b="1" i="1" dirty="0">
                <a:cs typeface="Arial" pitchFamily="34" charset="0"/>
              </a:rPr>
              <a:t> en DLBCL</a:t>
            </a:r>
            <a:endParaRPr lang="es-ES" sz="6600" b="1" i="1" dirty="0">
              <a:cs typeface="Arial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80301" y="5188230"/>
            <a:ext cx="6400800" cy="17526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s-AR" sz="3200" i="1" cap="none" dirty="0">
                <a:solidFill>
                  <a:schemeClr val="tx1"/>
                </a:solidFill>
                <a:latin typeface="+mn-lt"/>
                <a:cs typeface="Arial" pitchFamily="34" charset="0"/>
              </a:rPr>
              <a:t>Marta </a:t>
            </a:r>
            <a:r>
              <a:rPr lang="es-AR" sz="3200" i="1" cap="none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Zerga</a:t>
            </a:r>
            <a:endParaRPr lang="es-AR" sz="3200" i="1" cap="none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AR" sz="2800" i="1" cap="none" dirty="0">
                <a:solidFill>
                  <a:schemeClr val="tx1"/>
                </a:solidFill>
                <a:latin typeface="+mn-lt"/>
                <a:cs typeface="Arial" pitchFamily="34" charset="0"/>
              </a:rPr>
              <a:t>melizerga@hotmail.com</a:t>
            </a:r>
            <a:endParaRPr lang="es-ES" sz="2800" i="1" cap="none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Picture 2" descr="C:\Users\Marta\Pictures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29" y="4943168"/>
            <a:ext cx="1225271" cy="114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 ROFF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4781550"/>
            <a:ext cx="14255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0" y="5516563"/>
            <a:ext cx="129698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1" y="117997"/>
            <a:ext cx="2212660" cy="1221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45531A-9EDC-9ABB-2135-381A89E88BF2}"/>
              </a:ext>
            </a:extLst>
          </p:cNvPr>
          <p:cNvSpPr txBox="1"/>
          <p:nvPr/>
        </p:nvSpPr>
        <p:spPr>
          <a:xfrm>
            <a:off x="197521" y="6488668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chemeClr val="bg1"/>
                </a:solidFill>
                <a:latin typeface="FreeSansBold"/>
              </a:rPr>
              <a:t>EPCO-ZZ-00003-E</a:t>
            </a:r>
          </a:p>
        </p:txBody>
      </p:sp>
    </p:spTree>
    <p:extLst>
      <p:ext uri="{BB962C8B-B14F-4D97-AF65-F5344CB8AC3E}">
        <p14:creationId xmlns:p14="http://schemas.microsoft.com/office/powerpoint/2010/main" val="3379327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Ac </a:t>
            </a:r>
            <a:r>
              <a:rPr lang="es-AR" b="1" i="1" dirty="0" err="1"/>
              <a:t>biespecíficos</a:t>
            </a:r>
            <a:r>
              <a:rPr lang="es-AR" b="1" i="1" dirty="0"/>
              <a:t> en DLBCL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87134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95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Ac </a:t>
            </a:r>
            <a:r>
              <a:rPr lang="es-AR" b="1" i="1" dirty="0" err="1"/>
              <a:t>biespecíficos</a:t>
            </a:r>
            <a:r>
              <a:rPr lang="es-AR" b="1" i="1" dirty="0"/>
              <a:t> en DLBCL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65678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629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Epcoritamab</a:t>
            </a:r>
            <a:endParaRPr lang="es-AR" b="1" i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84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ADFF5E-6EDA-4CE5-863E-07B808D9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15" y="1003297"/>
            <a:ext cx="8228277" cy="505668"/>
          </a:xfrm>
        </p:spPr>
        <p:txBody>
          <a:bodyPr>
            <a:noAutofit/>
          </a:bodyPr>
          <a:lstStyle/>
          <a:p>
            <a:r>
              <a:rPr lang="en-US" b="1" i="1" dirty="0"/>
              <a:t>EPCORE NHL-1</a:t>
            </a:r>
            <a:br>
              <a:rPr lang="en-US" b="1" i="1" dirty="0"/>
            </a:br>
            <a:r>
              <a:rPr lang="en-US" b="1" i="1" dirty="0" err="1"/>
              <a:t>Diseño</a:t>
            </a:r>
            <a:endParaRPr lang="en-US" b="1" i="1" dirty="0"/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39F72531-6AC7-45B0-922F-31E92B79AFA9}"/>
              </a:ext>
            </a:extLst>
          </p:cNvPr>
          <p:cNvSpPr>
            <a:spLocks/>
          </p:cNvSpPr>
          <p:nvPr/>
        </p:nvSpPr>
        <p:spPr>
          <a:xfrm>
            <a:off x="578015" y="1884784"/>
            <a:ext cx="2896548" cy="4292081"/>
          </a:xfrm>
          <a:prstGeom prst="roundRect">
            <a:avLst>
              <a:gd name="adj" fmla="val 3332"/>
            </a:avLst>
          </a:prstGeom>
          <a:solidFill>
            <a:srgbClr val="E8E0EB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1" vert="horz" wrap="square" lIns="182880" tIns="182880" rIns="182880" bIns="18288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Criterios</a:t>
            </a:r>
            <a:r>
              <a:rPr kumimoji="0" lang="en-US" sz="1600" b="1" i="1" u="none" strike="noStrike" kern="0" cap="none" spc="0" normalizeH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de </a:t>
            </a:r>
            <a:r>
              <a:rPr kumimoji="0" lang="en-US" sz="1600" b="1" i="1" u="none" strike="noStrike" kern="0" cap="none" spc="0" normalizeH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inclusión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:</a:t>
            </a:r>
            <a:endParaRPr kumimoji="0" lang="en-US" sz="1600" b="1" i="1" u="none" strike="noStrike" kern="0" cap="none" spc="0" normalizeH="0" baseline="30000" noProof="0" dirty="0">
              <a:ln>
                <a:noFill/>
              </a:ln>
              <a:solidFill>
                <a:srgbClr val="051D49"/>
              </a:solidFill>
              <a:effectLst/>
              <a:uLnTx/>
              <a:uFillTx/>
              <a:latin typeface="Arial"/>
              <a:sym typeface="Helvetica"/>
            </a:endParaRPr>
          </a:p>
          <a:p>
            <a:pPr marL="182880" marR="0" lvl="0" indent="-18288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Neoplasias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de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células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B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maduras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CD20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+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 R/R.</a:t>
            </a:r>
          </a:p>
          <a:p>
            <a:pPr marL="182880" marR="0" lvl="0" indent="-18288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ECOG PS 0–2</a:t>
            </a:r>
          </a:p>
          <a:p>
            <a:pPr marL="182880" marR="0" lvl="0" indent="-18288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≥2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líneas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previas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, y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que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al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menos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1 de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ellas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incluya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anti CD 20. </a:t>
            </a:r>
          </a:p>
          <a:p>
            <a:pPr marL="182880" marR="0" lvl="0" indent="-18288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Linfoma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ávido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en PET. </a:t>
            </a:r>
          </a:p>
          <a:p>
            <a:pPr marL="182880" marR="0" lvl="0" indent="-18288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kern="0" dirty="0" err="1">
                <a:solidFill>
                  <a:srgbClr val="051D49"/>
                </a:solidFill>
                <a:latin typeface="Arial"/>
              </a:rPr>
              <a:t>Enfermedad</a:t>
            </a:r>
            <a:r>
              <a:rPr lang="en-US" sz="1600" i="1" kern="0" dirty="0">
                <a:solidFill>
                  <a:srgbClr val="051D49"/>
                </a:solidFill>
                <a:latin typeface="Arial"/>
              </a:rPr>
              <a:t> </a:t>
            </a:r>
            <a:r>
              <a:rPr lang="en-US" sz="1600" i="1" kern="0" dirty="0" err="1">
                <a:solidFill>
                  <a:srgbClr val="051D49"/>
                </a:solidFill>
                <a:latin typeface="Arial"/>
              </a:rPr>
              <a:t>medible</a:t>
            </a:r>
            <a:r>
              <a:rPr lang="en-US" sz="1600" i="1" kern="0" dirty="0">
                <a:solidFill>
                  <a:srgbClr val="051D49"/>
                </a:solidFill>
                <a:latin typeface="Arial"/>
              </a:rPr>
              <a:t> </a:t>
            </a:r>
            <a:r>
              <a:rPr lang="en-US" sz="1600" i="1" kern="0" dirty="0" err="1">
                <a:solidFill>
                  <a:srgbClr val="051D49"/>
                </a:solidFill>
                <a:latin typeface="Arial"/>
              </a:rPr>
              <a:t>por</a:t>
            </a:r>
            <a:r>
              <a:rPr lang="en-US" sz="1600" i="1" kern="0" dirty="0">
                <a:solidFill>
                  <a:srgbClr val="051D49"/>
                </a:solidFill>
                <a:latin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TC/RM.</a:t>
            </a:r>
          </a:p>
          <a:p>
            <a:pPr marL="182880" marR="0" lvl="0" indent="-18288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Se 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permite</a:t>
            </a:r>
            <a:r>
              <a:rPr kumimoji="0" lang="en-US" sz="1600" b="1" i="1" u="none" strike="noStrike" kern="0" cap="none" spc="0" normalizeH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</a:t>
            </a:r>
            <a:r>
              <a:rPr kumimoji="0" lang="en-US" sz="1600" b="1" i="1" u="none" strike="noStrike" kern="0" cap="none" spc="0" normalizeH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tratamiento</a:t>
            </a:r>
            <a:r>
              <a:rPr kumimoji="0" lang="en-US" sz="1600" b="1" i="1" u="none" strike="noStrike" kern="0" cap="none" spc="0" normalizeH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</a:t>
            </a:r>
            <a:r>
              <a:rPr kumimoji="0" lang="en-US" sz="1600" b="1" i="1" u="none" strike="noStrike" kern="0" cap="none" spc="0" normalizeH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previo</a:t>
            </a:r>
            <a:r>
              <a:rPr kumimoji="0" lang="en-US" sz="1600" b="1" i="1" u="none" strike="noStrike" kern="0" cap="none" spc="0" normalizeH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 con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sym typeface="Helvetica"/>
              </a:rPr>
              <a:t>CAR T.</a:t>
            </a:r>
          </a:p>
        </p:txBody>
      </p:sp>
      <p:sp>
        <p:nvSpPr>
          <p:cNvPr id="7" name="Rectangle: Rounded Corners 33">
            <a:extLst>
              <a:ext uri="{FF2B5EF4-FFF2-40B4-BE49-F238E27FC236}">
                <a16:creationId xmlns:a16="http://schemas.microsoft.com/office/drawing/2014/main" id="{0F7CD660-B73E-4D41-82FD-CF3F0BCB554D}"/>
              </a:ext>
            </a:extLst>
          </p:cNvPr>
          <p:cNvSpPr/>
          <p:nvPr/>
        </p:nvSpPr>
        <p:spPr>
          <a:xfrm>
            <a:off x="8945350" y="1988820"/>
            <a:ext cx="2670388" cy="1554480"/>
          </a:xfrm>
          <a:prstGeom prst="roundRect">
            <a:avLst>
              <a:gd name="adj" fmla="val 5391"/>
            </a:avLst>
          </a:prstGeom>
          <a:solidFill>
            <a:srgbClr val="CDEBEA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spcFirstLastPara="0" vert="horz" wrap="square" lIns="91440" tIns="52296" rIns="91440" bIns="52296" numCol="1" spcCol="1270" anchor="ctr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-20" normalizeH="0" baseline="0" noProof="0" dirty="0">
              <a:ln>
                <a:noFill/>
              </a:ln>
              <a:solidFill>
                <a:srgbClr val="051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-2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Cohorte</a:t>
            </a:r>
            <a:r>
              <a:rPr kumimoji="0" lang="en-US" b="1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b="1" i="1" u="none" strike="noStrike" kern="0" cap="none" spc="-2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linfoma</a:t>
            </a:r>
            <a:r>
              <a:rPr kumimoji="0" lang="en-US" b="1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 </a:t>
            </a:r>
            <a:r>
              <a:rPr kumimoji="0" lang="en-US" b="1" i="1" u="none" strike="noStrike" kern="0" cap="none" spc="-2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células</a:t>
            </a:r>
            <a:r>
              <a:rPr kumimoji="0" lang="en-US" b="1" i="1" u="none" strike="noStrike" kern="0" cap="none" spc="-20" normalizeH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1" i="1" u="none" strike="noStrike" kern="0" cap="none" spc="-20" normalizeH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grandes</a:t>
            </a:r>
            <a:r>
              <a:rPr kumimoji="0" lang="en-US" b="1" i="1" u="none" strike="noStrike" kern="0" cap="none" spc="-20" normalizeH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1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N=157 </a:t>
            </a:r>
          </a:p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DLBCL, HGBCL, PMBCL, y </a:t>
            </a:r>
            <a:br>
              <a:rPr kumimoji="0" lang="en-US" sz="1600" b="0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 Gr3B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51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-20" normalizeH="0" baseline="0" noProof="0" dirty="0">
              <a:ln>
                <a:noFill/>
              </a:ln>
              <a:solidFill>
                <a:srgbClr val="051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577C3E-3AF2-490F-AA89-43F628AE4FC4}"/>
              </a:ext>
            </a:extLst>
          </p:cNvPr>
          <p:cNvCxnSpPr>
            <a:cxnSpLocks/>
          </p:cNvCxnSpPr>
          <p:nvPr/>
        </p:nvCxnSpPr>
        <p:spPr>
          <a:xfrm>
            <a:off x="6170383" y="2766060"/>
            <a:ext cx="277855" cy="0"/>
          </a:xfrm>
          <a:prstGeom prst="straightConnector1">
            <a:avLst/>
          </a:prstGeom>
          <a:noFill/>
          <a:ln w="476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Rectangle: Rounded Corners 64">
            <a:extLst>
              <a:ext uri="{FF2B5EF4-FFF2-40B4-BE49-F238E27FC236}">
                <a16:creationId xmlns:a16="http://schemas.microsoft.com/office/drawing/2014/main" id="{820A8BCF-7B1E-4ADE-B9D2-1B409483220B}"/>
              </a:ext>
            </a:extLst>
          </p:cNvPr>
          <p:cNvSpPr/>
          <p:nvPr/>
        </p:nvSpPr>
        <p:spPr>
          <a:xfrm>
            <a:off x="4248854" y="3809727"/>
            <a:ext cx="6858000" cy="1554479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28600" marR="0" lvl="1" indent="-228600" algn="l" defTabSz="400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Internación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horas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luego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primera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infusión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plena,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 para </a:t>
            </a:r>
            <a:r>
              <a:rPr kumimoji="0" lang="en-US" sz="1600" b="0" i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 CRS</a:t>
            </a:r>
            <a:r>
              <a:rPr lang="en-US" sz="16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1" indent="-228600" algn="l" defTabSz="400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Endpoin</a:t>
            </a:r>
            <a:r>
              <a:rPr lang="en-US" sz="16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p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rimario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ORR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revisor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independiente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1" indent="-228600" algn="l" defTabSz="400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Endpoint 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secundarios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DOR, TTR, SLP, SG, RC y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US" sz="16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tolerabilidad</a:t>
            </a:r>
            <a:r>
              <a:rPr lang="en-US" sz="16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0B515BF3-2E19-4573-8286-CAF8AD95BE94}"/>
              </a:ext>
            </a:extLst>
          </p:cNvPr>
          <p:cNvSpPr/>
          <p:nvPr/>
        </p:nvSpPr>
        <p:spPr>
          <a:xfrm rot="16200000">
            <a:off x="2947901" y="2811779"/>
            <a:ext cx="1554480" cy="320040"/>
          </a:xfrm>
          <a:prstGeom prst="roundRect">
            <a:avLst>
              <a:gd name="adj" fmla="val 24760"/>
            </a:avLst>
          </a:prstGeom>
          <a:solidFill>
            <a:schemeClr val="bg1"/>
          </a:solidFill>
          <a:ln w="19050" cap="flat" cmpd="sng" algn="ctr">
            <a:solidFill>
              <a:srgbClr val="CDEBEA"/>
            </a:solidFill>
            <a:prstDash val="solid"/>
            <a:miter lim="800000"/>
          </a:ln>
          <a:effectLst/>
        </p:spPr>
        <p:txBody>
          <a:bodyPr spcFirstLastPara="0" vert="horz" wrap="square" lIns="18288" tIns="52296" rIns="18288" bIns="52296" numCol="1" spcCol="1270" anchor="ctr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-2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Step-up</a:t>
            </a:r>
            <a:r>
              <a:rPr kumimoji="0" lang="pt-BR" sz="1400" b="1" i="0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pt-BR" sz="1400" b="1" i="0" u="none" strike="noStrike" kern="0" cap="none" spc="-2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dosis</a:t>
            </a:r>
            <a:endParaRPr kumimoji="0" lang="pt-BR" sz="1400" b="1" i="0" u="none" strike="noStrike" kern="0" cap="none" spc="-20" normalizeH="0" baseline="0" noProof="0" dirty="0">
              <a:ln>
                <a:noFill/>
              </a:ln>
              <a:solidFill>
                <a:srgbClr val="051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22C2D523-0242-4C83-B11B-15E9FCA8B2DD}"/>
              </a:ext>
            </a:extLst>
          </p:cNvPr>
          <p:cNvSpPr/>
          <p:nvPr/>
        </p:nvSpPr>
        <p:spPr>
          <a:xfrm>
            <a:off x="4248854" y="1971558"/>
            <a:ext cx="1828800" cy="1554480"/>
          </a:xfrm>
          <a:prstGeom prst="roundRect">
            <a:avLst>
              <a:gd name="adj" fmla="val 5681"/>
            </a:avLst>
          </a:prstGeom>
          <a:solidFill>
            <a:srgbClr val="CDEBEA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spcFirstLastPara="0" vert="horz" wrap="square" lIns="91440" tIns="52296" rIns="91440" bIns="52296" numCol="1" spcCol="1270" anchor="ctr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-2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Epcoritamab</a:t>
            </a:r>
            <a:r>
              <a:rPr kumimoji="0" lang="en-US" b="1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 </a:t>
            </a:r>
          </a:p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C1–3 c/ 7 </a:t>
            </a:r>
            <a:r>
              <a:rPr kumimoji="0" lang="en-US" sz="1600" b="0" i="1" u="none" strike="noStrike" kern="0" cap="none" spc="-2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días</a:t>
            </a:r>
            <a:r>
              <a:rPr kumimoji="0" lang="en-US" sz="1600" b="0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</a:p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C4–9 c/15 </a:t>
            </a:r>
            <a:r>
              <a:rPr kumimoji="0" lang="en-US" sz="1600" b="0" i="1" u="none" strike="noStrike" kern="0" cap="none" spc="-2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días</a:t>
            </a:r>
            <a:r>
              <a:rPr kumimoji="0" lang="en-US" sz="1600" b="0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C10+ c/30</a:t>
            </a:r>
            <a:r>
              <a:rPr kumimoji="0" lang="en-US" sz="1600" b="0" i="1" u="none" strike="noStrike" kern="0" cap="none" spc="-20" normalizeH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1" u="none" strike="noStrike" kern="0" cap="none" spc="-20" normalizeH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días</a:t>
            </a:r>
            <a:endParaRPr kumimoji="0" lang="en-US" sz="1600" b="0" i="1" u="none" strike="noStrike" kern="0" cap="none" spc="-20" normalizeH="0" baseline="0" noProof="0" dirty="0">
              <a:ln>
                <a:noFill/>
              </a:ln>
              <a:solidFill>
                <a:srgbClr val="051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33">
            <a:extLst>
              <a:ext uri="{FF2B5EF4-FFF2-40B4-BE49-F238E27FC236}">
                <a16:creationId xmlns:a16="http://schemas.microsoft.com/office/drawing/2014/main" id="{F896A0CE-88EB-4A51-B5E4-C2A47521071A}"/>
              </a:ext>
            </a:extLst>
          </p:cNvPr>
          <p:cNvSpPr/>
          <p:nvPr/>
        </p:nvSpPr>
        <p:spPr>
          <a:xfrm>
            <a:off x="6597102" y="1988820"/>
            <a:ext cx="1828800" cy="1554480"/>
          </a:xfrm>
          <a:prstGeom prst="roundRect">
            <a:avLst>
              <a:gd name="adj" fmla="val 5681"/>
            </a:avLst>
          </a:prstGeom>
          <a:solidFill>
            <a:srgbClr val="CDEBEA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spcFirstLastPara="0" vert="horz" wrap="square" lIns="91440" tIns="52296" rIns="91440" bIns="52296" numCol="1" spcCol="1270" anchor="ctr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-2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Tratamiento</a:t>
            </a:r>
            <a:r>
              <a:rPr kumimoji="0" lang="en-US" b="1" i="1" u="none" strike="noStrike" kern="0" cap="none" spc="-20" normalizeH="0" baseline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hasta PE * o </a:t>
            </a:r>
            <a:r>
              <a:rPr kumimoji="0" lang="en-US" b="1" i="1" u="none" strike="noStrike" kern="0" cap="none" spc="-20" normalizeH="0" baseline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toxicidad</a:t>
            </a:r>
            <a:r>
              <a:rPr kumimoji="0" lang="en-US" b="1" i="1" u="none" strike="noStrike" kern="0" cap="none" spc="-20" normalizeH="0" noProof="0" dirty="0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1" i="1" u="none" strike="noStrike" kern="0" cap="none" spc="-20" normalizeH="0" noProof="0" dirty="0" err="1">
                <a:ln>
                  <a:noFill/>
                </a:ln>
                <a:solidFill>
                  <a:srgbClr val="051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inaceptable</a:t>
            </a:r>
            <a:endParaRPr kumimoji="0" lang="en-US" b="1" i="1" u="none" strike="noStrike" kern="0" cap="none" spc="-20" normalizeH="0" baseline="0" noProof="0" dirty="0">
              <a:ln>
                <a:noFill/>
              </a:ln>
              <a:solidFill>
                <a:srgbClr val="051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DA96C-E642-4976-AF34-3C0EC312E772}"/>
              </a:ext>
            </a:extLst>
          </p:cNvPr>
          <p:cNvCxnSpPr>
            <a:cxnSpLocks/>
          </p:cNvCxnSpPr>
          <p:nvPr/>
        </p:nvCxnSpPr>
        <p:spPr>
          <a:xfrm>
            <a:off x="8633626" y="2766060"/>
            <a:ext cx="274320" cy="0"/>
          </a:xfrm>
          <a:prstGeom prst="straightConnector1">
            <a:avLst/>
          </a:prstGeom>
          <a:noFill/>
          <a:ln w="476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CEEF7D3-088D-7222-49E4-8A49DB34C943}"/>
              </a:ext>
            </a:extLst>
          </p:cNvPr>
          <p:cNvSpPr txBox="1">
            <a:spLocks/>
          </p:cNvSpPr>
          <p:nvPr/>
        </p:nvSpPr>
        <p:spPr>
          <a:xfrm>
            <a:off x="11220450" y="6473825"/>
            <a:ext cx="39528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61290" y="6451730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850687" y="5533970"/>
            <a:ext cx="795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/>
              <a:t>* Evaluación con imágenes en semanas 6, 12, 18 y 24 (c/6 </a:t>
            </a:r>
            <a:r>
              <a:rPr lang="es-AR" i="1" dirty="0" err="1"/>
              <a:t>sem</a:t>
            </a:r>
            <a:r>
              <a:rPr lang="es-AR" i="1" dirty="0"/>
              <a:t>), 36 y 48 (c/12 </a:t>
            </a:r>
            <a:r>
              <a:rPr lang="es-AR" i="1" dirty="0" err="1"/>
              <a:t>sem</a:t>
            </a:r>
            <a:r>
              <a:rPr lang="es-AR" i="1" dirty="0"/>
              <a:t>) y luego c/6 meses.</a:t>
            </a:r>
          </a:p>
        </p:txBody>
      </p:sp>
    </p:spTree>
    <p:extLst>
      <p:ext uri="{BB962C8B-B14F-4D97-AF65-F5344CB8AC3E}">
        <p14:creationId xmlns:p14="http://schemas.microsoft.com/office/powerpoint/2010/main" val="397980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EPCORE NHL-1</a:t>
            </a:r>
            <a:br>
              <a:rPr lang="es-AR" b="1" i="1" dirty="0"/>
            </a:br>
            <a:r>
              <a:rPr lang="es-AR" b="1" i="1" dirty="0"/>
              <a:t>Escalamiento de dosis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26249614-1F06-4B2C-9DA9-A22BA2FA065B}"/>
              </a:ext>
            </a:extLst>
          </p:cNvPr>
          <p:cNvGrpSpPr/>
          <p:nvPr/>
        </p:nvGrpSpPr>
        <p:grpSpPr>
          <a:xfrm>
            <a:off x="427895" y="3683785"/>
            <a:ext cx="5269377" cy="2474558"/>
            <a:chOff x="2221569" y="2984973"/>
            <a:chExt cx="5269377" cy="2474558"/>
          </a:xfrm>
          <a:solidFill>
            <a:srgbClr val="071D49"/>
          </a:solidFill>
        </p:grpSpPr>
        <p:cxnSp>
          <p:nvCxnSpPr>
            <p:cNvPr id="5" name="Connector: Elbow 39">
              <a:extLst>
                <a:ext uri="{FF2B5EF4-FFF2-40B4-BE49-F238E27FC236}">
                  <a16:creationId xmlns:a16="http://schemas.microsoft.com/office/drawing/2014/main" id="{48605093-5510-4F4A-A0CC-859CBDD5673A}"/>
                </a:ext>
              </a:extLst>
            </p:cNvPr>
            <p:cNvCxnSpPr>
              <a:cxnSpLocks/>
              <a:stCxn id="12" idx="0"/>
              <a:endCxn id="9" idx="1"/>
            </p:cNvCxnSpPr>
            <p:nvPr/>
          </p:nvCxnSpPr>
          <p:spPr>
            <a:xfrm rot="5400000" flipH="1" flipV="1">
              <a:off x="2915790" y="4677429"/>
              <a:ext cx="269340" cy="363399"/>
            </a:xfrm>
            <a:prstGeom prst="bentConnector2">
              <a:avLst/>
            </a:pr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" name="Connector: Elbow 40">
              <a:extLst>
                <a:ext uri="{FF2B5EF4-FFF2-40B4-BE49-F238E27FC236}">
                  <a16:creationId xmlns:a16="http://schemas.microsoft.com/office/drawing/2014/main" id="{FB052327-42E8-425E-9754-E48A42E71C79}"/>
                </a:ext>
              </a:extLst>
            </p:cNvPr>
            <p:cNvCxnSpPr>
              <a:cxnSpLocks/>
              <a:stCxn id="9" idx="0"/>
              <a:endCxn id="10" idx="1"/>
            </p:cNvCxnSpPr>
            <p:nvPr/>
          </p:nvCxnSpPr>
          <p:spPr>
            <a:xfrm rot="5400000" flipH="1" flipV="1">
              <a:off x="3726592" y="4241820"/>
              <a:ext cx="269339" cy="230205"/>
            </a:xfrm>
            <a:prstGeom prst="bentConnector2">
              <a:avLst/>
            </a:pr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" name="Connector: Elbow 41">
              <a:extLst>
                <a:ext uri="{FF2B5EF4-FFF2-40B4-BE49-F238E27FC236}">
                  <a16:creationId xmlns:a16="http://schemas.microsoft.com/office/drawing/2014/main" id="{31D1C367-4EC0-41FE-9656-A90B56AC7D7E}"/>
                </a:ext>
              </a:extLst>
            </p:cNvPr>
            <p:cNvCxnSpPr>
              <a:cxnSpLocks/>
              <a:stCxn id="10" idx="0"/>
              <a:endCxn id="11" idx="1"/>
            </p:cNvCxnSpPr>
            <p:nvPr/>
          </p:nvCxnSpPr>
          <p:spPr>
            <a:xfrm rot="5400000" flipH="1" flipV="1">
              <a:off x="4470796" y="3739614"/>
              <a:ext cx="269339" cy="230205"/>
            </a:xfrm>
            <a:prstGeom prst="bentConnector2">
              <a:avLst/>
            </a:pr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" name="Connector: Elbow 42">
              <a:extLst>
                <a:ext uri="{FF2B5EF4-FFF2-40B4-BE49-F238E27FC236}">
                  <a16:creationId xmlns:a16="http://schemas.microsoft.com/office/drawing/2014/main" id="{CF2CBB88-234A-4174-9B2C-B3E040D82659}"/>
                </a:ext>
              </a:extLst>
            </p:cNvPr>
            <p:cNvCxnSpPr>
              <a:cxnSpLocks/>
              <a:stCxn id="11" idx="0"/>
              <a:endCxn id="15" idx="1"/>
            </p:cNvCxnSpPr>
            <p:nvPr/>
          </p:nvCxnSpPr>
          <p:spPr>
            <a:xfrm rot="5400000" flipH="1" flipV="1">
              <a:off x="5214999" y="3237409"/>
              <a:ext cx="269339" cy="230203"/>
            </a:xfrm>
            <a:prstGeom prst="bentConnector2">
              <a:avLst/>
            </a:pr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" name="Rectangle 79">
              <a:extLst>
                <a:ext uri="{FF2B5EF4-FFF2-40B4-BE49-F238E27FC236}">
                  <a16:creationId xmlns:a16="http://schemas.microsoft.com/office/drawing/2014/main" id="{2CFAD75C-1917-46C1-A325-C023936F0407}"/>
                </a:ext>
              </a:extLst>
            </p:cNvPr>
            <p:cNvSpPr>
              <a:spLocks/>
            </p:cNvSpPr>
            <p:nvPr/>
          </p:nvSpPr>
          <p:spPr>
            <a:xfrm>
              <a:off x="3232160" y="4491591"/>
              <a:ext cx="1027997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6 mg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(n=9)</a:t>
              </a:r>
            </a:p>
          </p:txBody>
        </p:sp>
        <p:sp>
          <p:nvSpPr>
            <p:cNvPr id="10" name="Rectangle 80">
              <a:extLst>
                <a:ext uri="{FF2B5EF4-FFF2-40B4-BE49-F238E27FC236}">
                  <a16:creationId xmlns:a16="http://schemas.microsoft.com/office/drawing/2014/main" id="{3697D7D8-F715-4E34-85A7-744130B38C95}"/>
                </a:ext>
              </a:extLst>
            </p:cNvPr>
            <p:cNvSpPr>
              <a:spLocks/>
            </p:cNvSpPr>
            <p:nvPr/>
          </p:nvSpPr>
          <p:spPr>
            <a:xfrm>
              <a:off x="3976364" y="3989385"/>
              <a:ext cx="1027997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12 mg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(n=7)</a:t>
              </a:r>
            </a:p>
          </p:txBody>
        </p:sp>
        <p:sp>
          <p:nvSpPr>
            <p:cNvPr id="11" name="Rectangle 81">
              <a:extLst>
                <a:ext uri="{FF2B5EF4-FFF2-40B4-BE49-F238E27FC236}">
                  <a16:creationId xmlns:a16="http://schemas.microsoft.com/office/drawing/2014/main" id="{12E3D3CC-689C-4200-AD8E-0C281051724E}"/>
                </a:ext>
              </a:extLst>
            </p:cNvPr>
            <p:cNvSpPr>
              <a:spLocks/>
            </p:cNvSpPr>
            <p:nvPr/>
          </p:nvSpPr>
          <p:spPr>
            <a:xfrm>
              <a:off x="4720568" y="3487179"/>
              <a:ext cx="1027997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24 mg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(n=10)</a:t>
              </a:r>
            </a:p>
          </p:txBody>
        </p:sp>
        <p:sp>
          <p:nvSpPr>
            <p:cNvPr id="12" name="Rectangle 82">
              <a:extLst>
                <a:ext uri="{FF2B5EF4-FFF2-40B4-BE49-F238E27FC236}">
                  <a16:creationId xmlns:a16="http://schemas.microsoft.com/office/drawing/2014/main" id="{CD189934-5BDA-434E-A9A7-D4A064A66D04}"/>
                </a:ext>
              </a:extLst>
            </p:cNvPr>
            <p:cNvSpPr>
              <a:spLocks/>
            </p:cNvSpPr>
            <p:nvPr/>
          </p:nvSpPr>
          <p:spPr>
            <a:xfrm>
              <a:off x="2221569" y="4993798"/>
              <a:ext cx="1294384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0.0128–3 mg</a:t>
              </a:r>
              <a: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4</a:t>
              </a:r>
              <a:b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(n=27)</a:t>
              </a:r>
            </a:p>
          </p:txBody>
        </p:sp>
        <p:cxnSp>
          <p:nvCxnSpPr>
            <p:cNvPr id="13" name="Straight Arrow Connector 47">
              <a:extLst>
                <a:ext uri="{FF2B5EF4-FFF2-40B4-BE49-F238E27FC236}">
                  <a16:creationId xmlns:a16="http://schemas.microsoft.com/office/drawing/2014/main" id="{F57CC690-D55D-4F85-9827-86D2D8FC6A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0834" y="3511031"/>
              <a:ext cx="2713149" cy="1905442"/>
            </a:xfrm>
            <a:prstGeom prst="straightConnector1">
              <a:avLst/>
            </a:pr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Rectangle 84">
              <a:extLst>
                <a:ext uri="{FF2B5EF4-FFF2-40B4-BE49-F238E27FC236}">
                  <a16:creationId xmlns:a16="http://schemas.microsoft.com/office/drawing/2014/main" id="{953DB30C-0500-48E4-9E7B-917365A336B3}"/>
                </a:ext>
              </a:extLst>
            </p:cNvPr>
            <p:cNvSpPr>
              <a:spLocks/>
            </p:cNvSpPr>
            <p:nvPr/>
          </p:nvSpPr>
          <p:spPr>
            <a:xfrm>
              <a:off x="6485106" y="2984973"/>
              <a:ext cx="1005840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RP2D</a:t>
              </a:r>
            </a:p>
          </p:txBody>
        </p:sp>
        <p:sp>
          <p:nvSpPr>
            <p:cNvPr id="15" name="Rectangle 85">
              <a:extLst>
                <a:ext uri="{FF2B5EF4-FFF2-40B4-BE49-F238E27FC236}">
                  <a16:creationId xmlns:a16="http://schemas.microsoft.com/office/drawing/2014/main" id="{8684A235-8984-4098-A99B-A38A008BEBC8}"/>
                </a:ext>
              </a:extLst>
            </p:cNvPr>
            <p:cNvSpPr>
              <a:spLocks/>
            </p:cNvSpPr>
            <p:nvPr/>
          </p:nvSpPr>
          <p:spPr>
            <a:xfrm>
              <a:off x="5464770" y="2984973"/>
              <a:ext cx="1002035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48 mg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(n=12)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680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EPCORE NHL-1</a:t>
            </a:r>
            <a:br>
              <a:rPr lang="es-AR" b="1" i="1" dirty="0"/>
            </a:br>
            <a:r>
              <a:rPr lang="es-AR" b="1" i="1" dirty="0"/>
              <a:t>Escalamiento de dosis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26249614-1F06-4B2C-9DA9-A22BA2FA065B}"/>
              </a:ext>
            </a:extLst>
          </p:cNvPr>
          <p:cNvGrpSpPr/>
          <p:nvPr/>
        </p:nvGrpSpPr>
        <p:grpSpPr>
          <a:xfrm>
            <a:off x="427895" y="3683785"/>
            <a:ext cx="5269377" cy="2474558"/>
            <a:chOff x="2221569" y="2984973"/>
            <a:chExt cx="5269377" cy="2474558"/>
          </a:xfrm>
          <a:solidFill>
            <a:srgbClr val="071D49"/>
          </a:solidFill>
        </p:grpSpPr>
        <p:cxnSp>
          <p:nvCxnSpPr>
            <p:cNvPr id="5" name="Connector: Elbow 39">
              <a:extLst>
                <a:ext uri="{FF2B5EF4-FFF2-40B4-BE49-F238E27FC236}">
                  <a16:creationId xmlns:a16="http://schemas.microsoft.com/office/drawing/2014/main" id="{48605093-5510-4F4A-A0CC-859CBDD5673A}"/>
                </a:ext>
              </a:extLst>
            </p:cNvPr>
            <p:cNvCxnSpPr>
              <a:cxnSpLocks/>
              <a:stCxn id="12" idx="0"/>
              <a:endCxn id="9" idx="1"/>
            </p:cNvCxnSpPr>
            <p:nvPr/>
          </p:nvCxnSpPr>
          <p:spPr>
            <a:xfrm rot="5400000" flipH="1" flipV="1">
              <a:off x="2915790" y="4677429"/>
              <a:ext cx="269340" cy="363399"/>
            </a:xfrm>
            <a:prstGeom prst="bentConnector2">
              <a:avLst/>
            </a:pr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" name="Connector: Elbow 40">
              <a:extLst>
                <a:ext uri="{FF2B5EF4-FFF2-40B4-BE49-F238E27FC236}">
                  <a16:creationId xmlns:a16="http://schemas.microsoft.com/office/drawing/2014/main" id="{FB052327-42E8-425E-9754-E48A42E71C79}"/>
                </a:ext>
              </a:extLst>
            </p:cNvPr>
            <p:cNvCxnSpPr>
              <a:cxnSpLocks/>
              <a:stCxn id="9" idx="0"/>
              <a:endCxn id="10" idx="1"/>
            </p:cNvCxnSpPr>
            <p:nvPr/>
          </p:nvCxnSpPr>
          <p:spPr>
            <a:xfrm rot="5400000" flipH="1" flipV="1">
              <a:off x="3726592" y="4241820"/>
              <a:ext cx="269339" cy="230205"/>
            </a:xfrm>
            <a:prstGeom prst="bentConnector2">
              <a:avLst/>
            </a:pr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" name="Connector: Elbow 41">
              <a:extLst>
                <a:ext uri="{FF2B5EF4-FFF2-40B4-BE49-F238E27FC236}">
                  <a16:creationId xmlns:a16="http://schemas.microsoft.com/office/drawing/2014/main" id="{31D1C367-4EC0-41FE-9656-A90B56AC7D7E}"/>
                </a:ext>
              </a:extLst>
            </p:cNvPr>
            <p:cNvCxnSpPr>
              <a:cxnSpLocks/>
              <a:stCxn id="10" idx="0"/>
              <a:endCxn id="11" idx="1"/>
            </p:cNvCxnSpPr>
            <p:nvPr/>
          </p:nvCxnSpPr>
          <p:spPr>
            <a:xfrm rot="5400000" flipH="1" flipV="1">
              <a:off x="4470796" y="3739614"/>
              <a:ext cx="269339" cy="230205"/>
            </a:xfrm>
            <a:prstGeom prst="bentConnector2">
              <a:avLst/>
            </a:pr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" name="Connector: Elbow 42">
              <a:extLst>
                <a:ext uri="{FF2B5EF4-FFF2-40B4-BE49-F238E27FC236}">
                  <a16:creationId xmlns:a16="http://schemas.microsoft.com/office/drawing/2014/main" id="{CF2CBB88-234A-4174-9B2C-B3E040D82659}"/>
                </a:ext>
              </a:extLst>
            </p:cNvPr>
            <p:cNvCxnSpPr>
              <a:cxnSpLocks/>
              <a:stCxn id="11" idx="0"/>
              <a:endCxn id="15" idx="1"/>
            </p:cNvCxnSpPr>
            <p:nvPr/>
          </p:nvCxnSpPr>
          <p:spPr>
            <a:xfrm rot="5400000" flipH="1" flipV="1">
              <a:off x="5214999" y="3237409"/>
              <a:ext cx="269339" cy="230203"/>
            </a:xfrm>
            <a:prstGeom prst="bentConnector2">
              <a:avLst/>
            </a:pr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" name="Rectangle 79">
              <a:extLst>
                <a:ext uri="{FF2B5EF4-FFF2-40B4-BE49-F238E27FC236}">
                  <a16:creationId xmlns:a16="http://schemas.microsoft.com/office/drawing/2014/main" id="{2CFAD75C-1917-46C1-A325-C023936F0407}"/>
                </a:ext>
              </a:extLst>
            </p:cNvPr>
            <p:cNvSpPr>
              <a:spLocks/>
            </p:cNvSpPr>
            <p:nvPr/>
          </p:nvSpPr>
          <p:spPr>
            <a:xfrm>
              <a:off x="3232160" y="4491591"/>
              <a:ext cx="1027997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6 mg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(n=9)</a:t>
              </a:r>
            </a:p>
          </p:txBody>
        </p:sp>
        <p:sp>
          <p:nvSpPr>
            <p:cNvPr id="10" name="Rectangle 80">
              <a:extLst>
                <a:ext uri="{FF2B5EF4-FFF2-40B4-BE49-F238E27FC236}">
                  <a16:creationId xmlns:a16="http://schemas.microsoft.com/office/drawing/2014/main" id="{3697D7D8-F715-4E34-85A7-744130B38C95}"/>
                </a:ext>
              </a:extLst>
            </p:cNvPr>
            <p:cNvSpPr>
              <a:spLocks/>
            </p:cNvSpPr>
            <p:nvPr/>
          </p:nvSpPr>
          <p:spPr>
            <a:xfrm>
              <a:off x="3976364" y="3989385"/>
              <a:ext cx="1027997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12 mg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(n=7)</a:t>
              </a:r>
            </a:p>
          </p:txBody>
        </p:sp>
        <p:sp>
          <p:nvSpPr>
            <p:cNvPr id="11" name="Rectangle 81">
              <a:extLst>
                <a:ext uri="{FF2B5EF4-FFF2-40B4-BE49-F238E27FC236}">
                  <a16:creationId xmlns:a16="http://schemas.microsoft.com/office/drawing/2014/main" id="{12E3D3CC-689C-4200-AD8E-0C281051724E}"/>
                </a:ext>
              </a:extLst>
            </p:cNvPr>
            <p:cNvSpPr>
              <a:spLocks/>
            </p:cNvSpPr>
            <p:nvPr/>
          </p:nvSpPr>
          <p:spPr>
            <a:xfrm>
              <a:off x="4720568" y="3487179"/>
              <a:ext cx="1027997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24 mg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(n=10)</a:t>
              </a:r>
            </a:p>
          </p:txBody>
        </p:sp>
        <p:sp>
          <p:nvSpPr>
            <p:cNvPr id="12" name="Rectangle 82">
              <a:extLst>
                <a:ext uri="{FF2B5EF4-FFF2-40B4-BE49-F238E27FC236}">
                  <a16:creationId xmlns:a16="http://schemas.microsoft.com/office/drawing/2014/main" id="{CD189934-5BDA-434E-A9A7-D4A064A66D04}"/>
                </a:ext>
              </a:extLst>
            </p:cNvPr>
            <p:cNvSpPr>
              <a:spLocks/>
            </p:cNvSpPr>
            <p:nvPr/>
          </p:nvSpPr>
          <p:spPr>
            <a:xfrm>
              <a:off x="2221569" y="4993798"/>
              <a:ext cx="1294384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0.0128–3 mg</a:t>
              </a:r>
              <a: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4</a:t>
              </a:r>
              <a:b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(n=27)</a:t>
              </a:r>
            </a:p>
          </p:txBody>
        </p:sp>
        <p:cxnSp>
          <p:nvCxnSpPr>
            <p:cNvPr id="13" name="Straight Arrow Connector 47">
              <a:extLst>
                <a:ext uri="{FF2B5EF4-FFF2-40B4-BE49-F238E27FC236}">
                  <a16:creationId xmlns:a16="http://schemas.microsoft.com/office/drawing/2014/main" id="{F57CC690-D55D-4F85-9827-86D2D8FC6A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0834" y="3511031"/>
              <a:ext cx="2713149" cy="1905442"/>
            </a:xfrm>
            <a:prstGeom prst="straightConnector1">
              <a:avLst/>
            </a:pr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Rectangle 84">
              <a:extLst>
                <a:ext uri="{FF2B5EF4-FFF2-40B4-BE49-F238E27FC236}">
                  <a16:creationId xmlns:a16="http://schemas.microsoft.com/office/drawing/2014/main" id="{953DB30C-0500-48E4-9E7B-917365A336B3}"/>
                </a:ext>
              </a:extLst>
            </p:cNvPr>
            <p:cNvSpPr>
              <a:spLocks/>
            </p:cNvSpPr>
            <p:nvPr/>
          </p:nvSpPr>
          <p:spPr>
            <a:xfrm>
              <a:off x="6485106" y="2984973"/>
              <a:ext cx="1005840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RP2D</a:t>
              </a:r>
            </a:p>
          </p:txBody>
        </p:sp>
        <p:sp>
          <p:nvSpPr>
            <p:cNvPr id="15" name="Rectangle 85">
              <a:extLst>
                <a:ext uri="{FF2B5EF4-FFF2-40B4-BE49-F238E27FC236}">
                  <a16:creationId xmlns:a16="http://schemas.microsoft.com/office/drawing/2014/main" id="{8684A235-8984-4098-A99B-A38A008BEBC8}"/>
                </a:ext>
              </a:extLst>
            </p:cNvPr>
            <p:cNvSpPr>
              <a:spLocks/>
            </p:cNvSpPr>
            <p:nvPr/>
          </p:nvSpPr>
          <p:spPr>
            <a:xfrm>
              <a:off x="5464770" y="2984973"/>
              <a:ext cx="1002035" cy="465733"/>
            </a:xfrm>
            <a:prstGeom prst="roundRect">
              <a:avLst/>
            </a:prstGeom>
            <a:solidFill>
              <a:srgbClr val="00A195"/>
            </a:solidFill>
            <a:ln w="6350" cap="flat">
              <a:solidFill>
                <a:schemeClr val="tx2"/>
              </a:solidFill>
              <a:prstDash val="solid"/>
              <a:round/>
            </a:ln>
            <a:effectLst/>
            <a:sp3d/>
          </p:spPr>
          <p:txBody>
            <a:bodyPr rot="0" spcFirstLastPara="1" vert="horz" wrap="none" lIns="45720" tIns="18000" rIns="45720" bIns="1800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48 mg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Helvetica"/>
                </a:rPr>
                <a:t>(n=12)</a:t>
              </a:r>
            </a:p>
          </p:txBody>
        </p:sp>
      </p:grp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CF5A1383-E11E-0857-A335-BECFD969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155" y="2004354"/>
            <a:ext cx="4829525" cy="4023360"/>
          </a:xfrm>
          <a:prstGeom prst="roundRect">
            <a:avLst>
              <a:gd name="adj" fmla="val 36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Ciclo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día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			0.16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mg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Ciclo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día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			0.8 mg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Ciclo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días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y 22		48 mg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Ciclos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2–3,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días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8, 15 y 22	48 mg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Ciclos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4–9,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días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y 15		48 mg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Ciclos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≥10,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día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(c/4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	48 mg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6428792" y="2267339"/>
            <a:ext cx="4572000" cy="17541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redondeado 18"/>
          <p:cNvSpPr/>
          <p:nvPr/>
        </p:nvSpPr>
        <p:spPr>
          <a:xfrm>
            <a:off x="2034073" y="2409134"/>
            <a:ext cx="3741575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i="1" dirty="0">
                <a:solidFill>
                  <a:schemeClr val="tx1"/>
                </a:solidFill>
              </a:rPr>
              <a:t>Intensificación de dosis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5775648" y="2733869"/>
            <a:ext cx="653144" cy="3359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2748976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BA27CF0-E9D1-8C2C-E731-5E82D790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0F257-EC12-41BF-8999-4185EE21223E}" type="slidenum">
              <a:rPr kumimoji="0" lang="en-US" alt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da-DK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B784DB-97EC-4804-A94B-F90ECA3717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249" y="917142"/>
            <a:ext cx="8882063" cy="50482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EPCORE-NHL 1. </a:t>
            </a:r>
            <a:r>
              <a:rPr lang="en-US" b="1" i="1" dirty="0" err="1"/>
              <a:t>Expansión</a:t>
            </a:r>
            <a:r>
              <a:rPr lang="en-US" b="1" i="1" dirty="0"/>
              <a:t> LBCL</a:t>
            </a:r>
            <a:br>
              <a:rPr lang="en-US" b="1" i="1" dirty="0"/>
            </a:br>
            <a:r>
              <a:rPr lang="en-US" b="1" i="1" dirty="0" err="1"/>
              <a:t>Características</a:t>
            </a:r>
            <a:r>
              <a:rPr lang="en-US" b="1" i="1" dirty="0"/>
              <a:t> </a:t>
            </a:r>
            <a:r>
              <a:rPr lang="en-US" b="1" i="1" dirty="0" err="1"/>
              <a:t>basales</a:t>
            </a:r>
            <a:endParaRPr lang="en-US" b="1" i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A38C18-E1EA-45FE-B30C-1F67CBF7F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92710"/>
              </p:ext>
            </p:extLst>
          </p:nvPr>
        </p:nvGraphicFramePr>
        <p:xfrm>
          <a:off x="289249" y="1421967"/>
          <a:ext cx="5312740" cy="4864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32606">
                  <a:extLst>
                    <a:ext uri="{9D8B030D-6E8A-4147-A177-3AD203B41FA5}">
                      <a16:colId xmlns:a16="http://schemas.microsoft.com/office/drawing/2014/main" val="1108729861"/>
                    </a:ext>
                  </a:extLst>
                </a:gridCol>
                <a:gridCol w="2080134">
                  <a:extLst>
                    <a:ext uri="{9D8B030D-6E8A-4147-A177-3AD203B41FA5}">
                      <a16:colId xmlns:a16="http://schemas.microsoft.com/office/drawing/2014/main" val="439107411"/>
                    </a:ext>
                  </a:extLst>
                </a:gridCol>
              </a:tblGrid>
              <a:tr h="273847"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Demografía</a:t>
                      </a:r>
                      <a:endParaRPr lang="en-US" sz="1600" i="1" dirty="0"/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LBCL, N=157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302771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Mediana</a:t>
                      </a:r>
                      <a:r>
                        <a:rPr lang="en-US" sz="1600" i="1" dirty="0"/>
                        <a:t> de </a:t>
                      </a:r>
                      <a:r>
                        <a:rPr lang="en-US" sz="1600" i="1" dirty="0" err="1"/>
                        <a:t>edad</a:t>
                      </a:r>
                      <a:r>
                        <a:rPr lang="en-US" sz="1600" i="1" dirty="0"/>
                        <a:t> (</a:t>
                      </a:r>
                      <a:r>
                        <a:rPr lang="en-US" sz="1600" i="1" dirty="0" err="1"/>
                        <a:t>rango</a:t>
                      </a:r>
                      <a:r>
                        <a:rPr lang="en-US" sz="1600" i="1" dirty="0"/>
                        <a:t>), en </a:t>
                      </a:r>
                      <a:r>
                        <a:rPr lang="en-US" sz="1600" i="1" dirty="0" err="1"/>
                        <a:t>años</a:t>
                      </a:r>
                      <a:endParaRPr lang="en-US" sz="1600" i="1" dirty="0"/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64 (20–83)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22138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182880"/>
                      <a:r>
                        <a:rPr lang="en-US" sz="1600" i="1" dirty="0"/>
                        <a:t>&lt;65 a, n (%)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80 (51)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57138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182880"/>
                      <a:r>
                        <a:rPr lang="en-US" sz="1600" i="1" dirty="0"/>
                        <a:t>65 a &lt;75 a, n (%)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48 (31)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37096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182880"/>
                      <a:r>
                        <a:rPr lang="en-US" sz="1600" i="1" dirty="0"/>
                        <a:t>≥75 a, n (%)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29 (18)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23629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ECOG PS, n (%)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/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508260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182880"/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74 (47)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945399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182880"/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78 (50)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10300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182880"/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5 (3)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710903"/>
                  </a:ext>
                </a:extLst>
              </a:tr>
              <a:tr h="273847">
                <a:tc>
                  <a:txBody>
                    <a:bodyPr/>
                    <a:lstStyle/>
                    <a:p>
                      <a:r>
                        <a:rPr lang="en-US" sz="1600" b="1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Características</a:t>
                      </a:r>
                      <a:r>
                        <a:rPr lang="en-US" sz="16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Enfermedad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6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LBCL, N=157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10009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Subtipo</a:t>
                      </a:r>
                      <a:r>
                        <a:rPr lang="en-US" sz="1600" i="1" dirty="0"/>
                        <a:t>, n (%)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/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16464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182880"/>
                      <a:r>
                        <a:rPr lang="en-US" sz="1600" i="1" dirty="0"/>
                        <a:t>DLBCL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139 (89)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259710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365760"/>
                      <a:r>
                        <a:rPr lang="en-US" sz="1600" i="1" dirty="0"/>
                        <a:t>De novo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97/139 (70)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53662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365760"/>
                      <a:r>
                        <a:rPr lang="en-US" sz="1600" i="1" dirty="0" err="1"/>
                        <a:t>Transformado</a:t>
                      </a:r>
                      <a:endParaRPr lang="en-US" sz="1600" i="1" dirty="0"/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40/139 (29)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51320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365760"/>
                      <a:r>
                        <a:rPr lang="en-US" sz="1600" i="1" dirty="0" err="1"/>
                        <a:t>Desconocido</a:t>
                      </a:r>
                      <a:endParaRPr lang="en-US" sz="1600" i="1" dirty="0">
                        <a:highlight>
                          <a:srgbClr val="FFFF00"/>
                        </a:highlight>
                      </a:endParaRP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2/139 (1)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09217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182880"/>
                      <a:r>
                        <a:rPr lang="en-US" sz="1600" i="1" dirty="0"/>
                        <a:t>HGBCL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9 (6)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28591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182880"/>
                      <a:r>
                        <a:rPr lang="en-US" sz="1600" i="1" dirty="0"/>
                        <a:t>PMBCL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4 (3)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75036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pPr marL="182880"/>
                      <a:r>
                        <a:rPr lang="en-US" sz="1600" i="1"/>
                        <a:t>FL Gr3B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5 (3)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337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1CD6DE-4E59-42DE-A40C-984AAA7AB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70459"/>
              </p:ext>
            </p:extLst>
          </p:nvPr>
        </p:nvGraphicFramePr>
        <p:xfrm>
          <a:off x="6134552" y="1421967"/>
          <a:ext cx="5312740" cy="47092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98940">
                  <a:extLst>
                    <a:ext uri="{9D8B030D-6E8A-4147-A177-3AD203B41FA5}">
                      <a16:colId xmlns:a16="http://schemas.microsoft.com/office/drawing/2014/main" val="2562434544"/>
                    </a:ext>
                  </a:extLst>
                </a:gridCol>
                <a:gridCol w="1313800">
                  <a:extLst>
                    <a:ext uri="{9D8B030D-6E8A-4147-A177-3AD203B41FA5}">
                      <a16:colId xmlns:a16="http://schemas.microsoft.com/office/drawing/2014/main" val="2664540148"/>
                    </a:ext>
                  </a:extLst>
                </a:gridCol>
              </a:tblGrid>
              <a:tr h="326221"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Tratamientos</a:t>
                      </a:r>
                      <a:r>
                        <a:rPr lang="en-US" sz="1600" i="1" dirty="0"/>
                        <a:t> </a:t>
                      </a:r>
                      <a:r>
                        <a:rPr lang="en-US" sz="1600" i="1" dirty="0" err="1"/>
                        <a:t>previos</a:t>
                      </a:r>
                      <a:endParaRPr lang="en-US" sz="1600" i="1" dirty="0"/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LBCL, N=157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564985"/>
                  </a:ext>
                </a:extLst>
              </a:tr>
              <a:tr h="54567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Mediana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tiempo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entre el 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inicial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la primer</a:t>
                      </a:r>
                      <a:r>
                        <a:rPr lang="en-US" sz="16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dosis</a:t>
                      </a:r>
                      <a:r>
                        <a:rPr lang="en-US" sz="16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(en </a:t>
                      </a:r>
                      <a:r>
                        <a:rPr lang="en-US" sz="1600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r>
                        <a:rPr lang="en-US" sz="16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marT="36576" marB="365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186979"/>
                  </a:ext>
                </a:extLst>
              </a:tr>
              <a:tr h="545678">
                <a:tc>
                  <a:txBody>
                    <a:bodyPr/>
                    <a:lstStyle/>
                    <a:p>
                      <a:r>
                        <a:rPr lang="en-US" sz="1600" i="1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Mediana</a:t>
                      </a:r>
                      <a:r>
                        <a:rPr lang="en-US" sz="1600" i="1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i="1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tiempo</a:t>
                      </a:r>
                      <a:r>
                        <a:rPr lang="en-US" sz="1600" i="1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desde</a:t>
                      </a:r>
                      <a:r>
                        <a:rPr lang="en-US" sz="1600" i="1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 final del </a:t>
                      </a:r>
                      <a:r>
                        <a:rPr lang="en-US" sz="1600" i="1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último</a:t>
                      </a:r>
                      <a:r>
                        <a:rPr lang="en-US" sz="1600" i="1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tratamiento</a:t>
                      </a:r>
                      <a:r>
                        <a:rPr lang="en-US" sz="1600" i="1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la </a:t>
                      </a:r>
                      <a:r>
                        <a:rPr lang="en-US" sz="1600" i="1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primera</a:t>
                      </a:r>
                      <a:r>
                        <a:rPr lang="en-US" sz="1600" i="1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dosis</a:t>
                      </a:r>
                      <a:r>
                        <a:rPr lang="en-US" sz="1600" i="1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(en </a:t>
                      </a:r>
                      <a:r>
                        <a:rPr lang="en-US" sz="1600" i="1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meses</a:t>
                      </a:r>
                      <a:r>
                        <a:rPr lang="en-US" sz="1600" i="1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i="1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576" marB="365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571162"/>
                  </a:ext>
                </a:extLst>
              </a:tr>
              <a:tr h="545678"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Mediana</a:t>
                      </a:r>
                      <a:r>
                        <a:rPr lang="en-US" sz="1600" i="1" dirty="0"/>
                        <a:t> de </a:t>
                      </a:r>
                      <a:r>
                        <a:rPr lang="en-US" sz="1600" i="1" dirty="0" err="1"/>
                        <a:t>líneas</a:t>
                      </a:r>
                      <a:r>
                        <a:rPr lang="en-US" sz="1600" i="1" dirty="0"/>
                        <a:t> </a:t>
                      </a:r>
                      <a:r>
                        <a:rPr lang="en-US" sz="1600" i="1" dirty="0" err="1"/>
                        <a:t>previas</a:t>
                      </a:r>
                      <a:r>
                        <a:rPr lang="en-US" sz="1600" i="1" dirty="0"/>
                        <a:t> de </a:t>
                      </a:r>
                      <a:r>
                        <a:rPr lang="en-US" sz="1600" i="1" dirty="0" err="1"/>
                        <a:t>tratamiento</a:t>
                      </a:r>
                      <a:r>
                        <a:rPr lang="en-US" sz="1600" i="1" dirty="0"/>
                        <a:t>  (</a:t>
                      </a:r>
                      <a:r>
                        <a:rPr lang="en-US" sz="1600" i="1" dirty="0" err="1"/>
                        <a:t>rango</a:t>
                      </a:r>
                      <a:r>
                        <a:rPr lang="en-US" sz="1600" i="1" dirty="0"/>
                        <a:t>)</a:t>
                      </a:r>
                    </a:p>
                  </a:txBody>
                  <a:tcPr marT="36576" marB="365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3 (2–11)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33142"/>
                  </a:ext>
                </a:extLst>
              </a:tr>
              <a:tr h="308427">
                <a:tc>
                  <a:txBody>
                    <a:bodyPr/>
                    <a:lstStyle/>
                    <a:p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≥3 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Líneas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tratamiento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i="1" dirty="0"/>
                        <a:t>n (%)</a:t>
                      </a:r>
                    </a:p>
                  </a:txBody>
                  <a:tcPr marT="36576" marB="365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111 (71)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96836"/>
                  </a:ext>
                </a:extLst>
              </a:tr>
              <a:tr h="308427"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Enfermedad</a:t>
                      </a:r>
                      <a:r>
                        <a:rPr lang="en-US" sz="1600" i="1" dirty="0"/>
                        <a:t> </a:t>
                      </a:r>
                      <a:r>
                        <a:rPr lang="en-US" sz="1600" i="1" dirty="0" err="1"/>
                        <a:t>refrataria</a:t>
                      </a:r>
                      <a:r>
                        <a:rPr lang="en-US" sz="1600" i="1" dirty="0"/>
                        <a:t> </a:t>
                      </a:r>
                      <a:r>
                        <a:rPr lang="en-US" sz="1600" i="1" dirty="0" err="1"/>
                        <a:t>primaria</a:t>
                      </a:r>
                      <a:r>
                        <a:rPr lang="en-US" sz="1600" i="1" baseline="0" dirty="0"/>
                        <a:t>, </a:t>
                      </a:r>
                      <a:r>
                        <a:rPr lang="en-US" sz="1600" i="1" dirty="0"/>
                        <a:t>n (%)</a:t>
                      </a:r>
                    </a:p>
                  </a:txBody>
                  <a:tcPr marT="36576" marB="365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96 (61)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545817"/>
                  </a:ext>
                </a:extLst>
              </a:tr>
              <a:tr h="308427">
                <a:tc>
                  <a:txBody>
                    <a:bodyPr/>
                    <a:lstStyle/>
                    <a:p>
                      <a:r>
                        <a:rPr lang="en-US" sz="1600" i="1" dirty="0" err="1">
                          <a:solidFill>
                            <a:schemeClr val="tx1"/>
                          </a:solidFill>
                        </a:rPr>
                        <a:t>Refractario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sz="1600" i="1" dirty="0" err="1">
                          <a:solidFill>
                            <a:schemeClr val="tx1"/>
                          </a:solidFill>
                        </a:rPr>
                        <a:t>último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tx1"/>
                          </a:solidFill>
                        </a:rPr>
                        <a:t>tratamiento</a:t>
                      </a:r>
                      <a:r>
                        <a:rPr lang="en-US" sz="1600" i="1" dirty="0"/>
                        <a:t>, n (%)</a:t>
                      </a:r>
                    </a:p>
                  </a:txBody>
                  <a:tcPr marT="36576" marB="365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130 (83)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50055"/>
                  </a:ext>
                </a:extLst>
              </a:tr>
              <a:tr h="545678"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Refractario</a:t>
                      </a:r>
                      <a:r>
                        <a:rPr lang="en-US" sz="1600" i="1" dirty="0"/>
                        <a:t> a ≥2 </a:t>
                      </a:r>
                      <a:r>
                        <a:rPr lang="en-US" sz="1600" i="1" dirty="0" err="1"/>
                        <a:t>líneas</a:t>
                      </a:r>
                      <a:r>
                        <a:rPr lang="en-US" sz="1600" i="1" dirty="0"/>
                        <a:t> </a:t>
                      </a:r>
                      <a:r>
                        <a:rPr lang="en-US" sz="1600" i="1" dirty="0" err="1"/>
                        <a:t>consecutivas</a:t>
                      </a:r>
                      <a:r>
                        <a:rPr lang="en-US" sz="1600" i="1" dirty="0"/>
                        <a:t> de </a:t>
                      </a:r>
                      <a:r>
                        <a:rPr lang="en-US" sz="1600" i="1" dirty="0" err="1"/>
                        <a:t>tratamiento</a:t>
                      </a:r>
                      <a:r>
                        <a:rPr lang="en-US" sz="1600" i="1" dirty="0"/>
                        <a:t>,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i="1" dirty="0"/>
                        <a:t> n (%)</a:t>
                      </a:r>
                    </a:p>
                  </a:txBody>
                  <a:tcPr marT="36576" marB="365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119 (76)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10041"/>
                  </a:ext>
                </a:extLst>
              </a:tr>
              <a:tr h="308427">
                <a:tc>
                  <a:txBody>
                    <a:bodyPr/>
                    <a:lstStyle/>
                    <a:p>
                      <a:r>
                        <a:rPr lang="en-US" sz="1600" i="1" dirty="0"/>
                        <a:t>TAMO </a:t>
                      </a:r>
                      <a:r>
                        <a:rPr lang="en-US" sz="1600" i="1" dirty="0" err="1"/>
                        <a:t>previo</a:t>
                      </a:r>
                      <a:r>
                        <a:rPr lang="en-US" sz="1600" i="1" dirty="0"/>
                        <a:t>, n (%)</a:t>
                      </a:r>
                    </a:p>
                  </a:txBody>
                  <a:tcPr marT="36576" marB="365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31 (20)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91939"/>
                  </a:ext>
                </a:extLst>
              </a:tr>
              <a:tr h="308427">
                <a:tc>
                  <a:txBody>
                    <a:bodyPr/>
                    <a:lstStyle/>
                    <a:p>
                      <a:r>
                        <a:rPr lang="en-US" sz="1600" i="1" dirty="0"/>
                        <a:t>CAR T </a:t>
                      </a:r>
                      <a:r>
                        <a:rPr lang="en-US" sz="1600" i="1" dirty="0" err="1"/>
                        <a:t>previa</a:t>
                      </a:r>
                      <a:r>
                        <a:rPr lang="en-US" sz="1600" i="1" dirty="0"/>
                        <a:t>, n (%)</a:t>
                      </a:r>
                    </a:p>
                  </a:txBody>
                  <a:tcPr marT="36576" marB="365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61 (39)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76684"/>
                  </a:ext>
                </a:extLst>
              </a:tr>
              <a:tr h="545678">
                <a:tc>
                  <a:txBody>
                    <a:bodyPr/>
                    <a:lstStyle/>
                    <a:p>
                      <a:pPr marL="182880" algn="l" defTabSz="914400" rtl="0" eaLnBrk="1" latinLnBrk="0" hangingPunct="1"/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Progresado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dentro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los 6 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meses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CAR</a:t>
                      </a:r>
                      <a:r>
                        <a:rPr lang="en-US" sz="16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endParaRPr lang="en-US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576" marB="3657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46/61 (75) </a:t>
                      </a:r>
                    </a:p>
                  </a:txBody>
                  <a:tcPr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2464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8AF304E-9725-48E6-A0E6-92272F5DA5E5}"/>
              </a:ext>
            </a:extLst>
          </p:cNvPr>
          <p:cNvSpPr/>
          <p:nvPr/>
        </p:nvSpPr>
        <p:spPr>
          <a:xfrm>
            <a:off x="6167858" y="5252233"/>
            <a:ext cx="5303520" cy="803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C0FCFC-6614-420F-A77D-2E73604EC908}"/>
              </a:ext>
            </a:extLst>
          </p:cNvPr>
          <p:cNvSpPr/>
          <p:nvPr/>
        </p:nvSpPr>
        <p:spPr>
          <a:xfrm>
            <a:off x="6167858" y="2898199"/>
            <a:ext cx="5303520" cy="1176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02C723-45BD-4967-A0FD-D13D3DF143FC}"/>
              </a:ext>
            </a:extLst>
          </p:cNvPr>
          <p:cNvSpPr/>
          <p:nvPr/>
        </p:nvSpPr>
        <p:spPr>
          <a:xfrm>
            <a:off x="6167858" y="1810938"/>
            <a:ext cx="5303520" cy="502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194757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4C65F2-D6D3-5E71-1C7B-1764866CB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345408"/>
              </p:ext>
            </p:extLst>
          </p:nvPr>
        </p:nvGraphicFramePr>
        <p:xfrm>
          <a:off x="1066800" y="1645920"/>
          <a:ext cx="9560767" cy="467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14449">
                  <a:extLst>
                    <a:ext uri="{9D8B030D-6E8A-4147-A177-3AD203B41FA5}">
                      <a16:colId xmlns:a16="http://schemas.microsoft.com/office/drawing/2014/main" val="1186606769"/>
                    </a:ext>
                  </a:extLst>
                </a:gridCol>
                <a:gridCol w="4446318">
                  <a:extLst>
                    <a:ext uri="{9D8B030D-6E8A-4147-A177-3AD203B41FA5}">
                      <a16:colId xmlns:a16="http://schemas.microsoft.com/office/drawing/2014/main" val="137140117"/>
                    </a:ext>
                  </a:extLst>
                </a:gridCol>
              </a:tblGrid>
              <a:tr h="452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err="1"/>
                        <a:t>Mejor</a:t>
                      </a:r>
                      <a:r>
                        <a:rPr lang="en-US" sz="2400" i="1" dirty="0"/>
                        <a:t> respuesta global (</a:t>
                      </a:r>
                      <a:r>
                        <a:rPr lang="en-US" sz="2400" i="1" dirty="0" err="1"/>
                        <a:t>según</a:t>
                      </a:r>
                      <a:r>
                        <a:rPr lang="en-US" sz="2400" i="1" dirty="0"/>
                        <a:t> IRC)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n (%)</a:t>
                      </a:r>
                    </a:p>
                  </a:txBody>
                  <a:tcPr marT="91440" marB="9144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LBCL</a:t>
                      </a:r>
                    </a:p>
                    <a:p>
                      <a:pPr algn="ctr"/>
                      <a:r>
                        <a:rPr lang="en-US" sz="2400" i="1" dirty="0"/>
                        <a:t>N=157</a:t>
                      </a:r>
                    </a:p>
                  </a:txBody>
                  <a:tcPr marT="91440" marB="9144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91951"/>
                  </a:ext>
                </a:extLst>
              </a:tr>
              <a:tr h="452918">
                <a:tc>
                  <a:txBody>
                    <a:bodyPr/>
                    <a:lstStyle/>
                    <a:p>
                      <a:r>
                        <a:rPr lang="en-US" sz="2400" b="1" i="1" dirty="0"/>
                        <a:t>ORR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99 (63 %) </a:t>
                      </a:r>
                    </a:p>
                    <a:p>
                      <a:pPr algn="ctr"/>
                      <a:r>
                        <a:rPr lang="en-US" sz="2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[95% CI: </a:t>
                      </a:r>
                      <a:r>
                        <a:rPr lang="en-US" sz="2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55–71]</a:t>
                      </a:r>
                      <a:endParaRPr lang="en-US" sz="2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18005"/>
                  </a:ext>
                </a:extLst>
              </a:tr>
              <a:tr h="452918">
                <a:tc>
                  <a:txBody>
                    <a:bodyPr/>
                    <a:lstStyle/>
                    <a:p>
                      <a:pPr marL="182880"/>
                      <a:r>
                        <a:rPr lang="en-US" sz="2400" b="1" i="1" dirty="0"/>
                        <a:t>RC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61 (39 %)</a:t>
                      </a:r>
                    </a:p>
                    <a:p>
                      <a:pPr algn="ctr"/>
                      <a:r>
                        <a:rPr lang="en-US" sz="2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[95% CI: 31–47]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4346"/>
                  </a:ext>
                </a:extLst>
              </a:tr>
              <a:tr h="283074">
                <a:tc>
                  <a:txBody>
                    <a:bodyPr/>
                    <a:lstStyle/>
                    <a:p>
                      <a:pPr marL="182880"/>
                      <a:r>
                        <a:rPr lang="en-US" sz="2400" i="1" dirty="0"/>
                        <a:t>RP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38 (24 %)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941154"/>
                  </a:ext>
                </a:extLst>
              </a:tr>
              <a:tr h="283074">
                <a:tc>
                  <a:txBody>
                    <a:bodyPr/>
                    <a:lstStyle/>
                    <a:p>
                      <a:pPr marL="0"/>
                      <a:r>
                        <a:rPr lang="en-US" sz="2400" i="1" dirty="0"/>
                        <a:t>EE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5 (3 %)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82807"/>
                  </a:ext>
                </a:extLst>
              </a:tr>
              <a:tr h="283074">
                <a:tc>
                  <a:txBody>
                    <a:bodyPr/>
                    <a:lstStyle/>
                    <a:p>
                      <a:pPr marL="0"/>
                      <a:r>
                        <a:rPr lang="en-US" sz="2400" i="1" dirty="0"/>
                        <a:t>PE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37 (24 %)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28965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i="1" baseline="30000" dirty="0"/>
                    </a:p>
                  </a:txBody>
                  <a:tcPr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141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5EEFB0-A61D-E0EE-A771-7A7906F8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42" y="939966"/>
            <a:ext cx="10549128" cy="505668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chemeClr val="tx1"/>
                </a:solidFill>
              </a:rPr>
              <a:t>EPCORE NHL-1</a:t>
            </a:r>
            <a:br>
              <a:rPr lang="en-US" sz="4000" b="1" i="1" dirty="0">
                <a:solidFill>
                  <a:schemeClr val="tx1"/>
                </a:solidFill>
              </a:rPr>
            </a:br>
            <a:r>
              <a:rPr lang="en-US" sz="4000" b="1" i="1" dirty="0" err="1">
                <a:solidFill>
                  <a:schemeClr val="tx1"/>
                </a:solidFill>
              </a:rPr>
              <a:t>Tasa</a:t>
            </a:r>
            <a:r>
              <a:rPr lang="en-US" sz="4000" b="1" i="1" dirty="0">
                <a:solidFill>
                  <a:schemeClr val="tx1"/>
                </a:solidFill>
              </a:rPr>
              <a:t> de </a:t>
            </a:r>
            <a:r>
              <a:rPr lang="en-US" sz="4000" b="1" i="1" dirty="0" err="1">
                <a:solidFill>
                  <a:schemeClr val="tx1"/>
                </a:solidFill>
              </a:rPr>
              <a:t>Repuesta</a:t>
            </a:r>
            <a:r>
              <a:rPr lang="en-US" sz="4000" b="1" i="1" dirty="0">
                <a:solidFill>
                  <a:schemeClr val="tx1"/>
                </a:solidFill>
              </a:rPr>
              <a:t>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1162383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B784DB-97EC-4804-A94B-F90ECA37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7" y="992418"/>
            <a:ext cx="8228277" cy="505668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EPCORE NHL-1</a:t>
            </a:r>
            <a:br>
              <a:rPr lang="en-US" b="1" i="1" dirty="0"/>
            </a:br>
            <a:r>
              <a:rPr lang="en-US" b="1" i="1" dirty="0" err="1"/>
              <a:t>Cambios</a:t>
            </a:r>
            <a:r>
              <a:rPr lang="en-US" b="1" i="1" dirty="0"/>
              <a:t> en la </a:t>
            </a:r>
            <a:r>
              <a:rPr lang="en-US" b="1" i="1" dirty="0" err="1"/>
              <a:t>carga</a:t>
            </a:r>
            <a:r>
              <a:rPr lang="en-US" b="1" i="1" dirty="0"/>
              <a:t> </a:t>
            </a:r>
            <a:r>
              <a:rPr lang="en-US" b="1" i="1" dirty="0" err="1"/>
              <a:t>tumoral</a:t>
            </a:r>
            <a:endParaRPr lang="en-US" b="1" i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605234-1F62-43A3-9EF6-9C03F0BECAA1}"/>
              </a:ext>
            </a:extLst>
          </p:cNvPr>
          <p:cNvGrpSpPr/>
          <p:nvPr/>
        </p:nvGrpSpPr>
        <p:grpSpPr>
          <a:xfrm>
            <a:off x="307910" y="2025275"/>
            <a:ext cx="11455277" cy="4279044"/>
            <a:chOff x="575997" y="1371600"/>
            <a:chExt cx="10972800" cy="4325042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687DE915-0306-4C34-93FF-C59EF803752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5997" y="1371600"/>
            <a:ext cx="10972800" cy="4325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2103A6-064C-4A60-A135-EDE8AF64F08C}"/>
                </a:ext>
              </a:extLst>
            </p:cNvPr>
            <p:cNvCxnSpPr>
              <a:cxnSpLocks/>
            </p:cNvCxnSpPr>
            <p:nvPr/>
          </p:nvCxnSpPr>
          <p:spPr>
            <a:xfrm>
              <a:off x="1491400" y="4432008"/>
              <a:ext cx="992124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5667798-7F43-463A-BCB8-55C167B29FFD}"/>
              </a:ext>
            </a:extLst>
          </p:cNvPr>
          <p:cNvSpPr txBox="1"/>
          <p:nvPr/>
        </p:nvSpPr>
        <p:spPr>
          <a:xfrm rot="16200000">
            <a:off x="-1560871" y="4083802"/>
            <a:ext cx="421020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change from baseline in tumor size, %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1DDBC7-CDB2-4FBA-84D6-4619CE021D25}"/>
              </a:ext>
            </a:extLst>
          </p:cNvPr>
          <p:cNvGrpSpPr/>
          <p:nvPr/>
        </p:nvGrpSpPr>
        <p:grpSpPr>
          <a:xfrm>
            <a:off x="1467821" y="5739530"/>
            <a:ext cx="4215795" cy="391715"/>
            <a:chOff x="6825900" y="1680016"/>
            <a:chExt cx="4637375" cy="4308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1368FE-200A-4DD4-9EE6-AC935393075B}"/>
                </a:ext>
              </a:extLst>
            </p:cNvPr>
            <p:cNvSpPr txBox="1"/>
            <p:nvPr/>
          </p:nvSpPr>
          <p:spPr>
            <a:xfrm>
              <a:off x="7077185" y="1690396"/>
              <a:ext cx="29495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  <a:rtl val="0"/>
                </a:rPr>
                <a:t>CR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ADFD9E-D36A-4761-9AAD-8D643F74D4DC}"/>
                </a:ext>
              </a:extLst>
            </p:cNvPr>
            <p:cNvSpPr txBox="1"/>
            <p:nvPr/>
          </p:nvSpPr>
          <p:spPr>
            <a:xfrm>
              <a:off x="7916926" y="1690396"/>
              <a:ext cx="28373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  <a:rtl val="0"/>
                </a:rPr>
                <a:t>PR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24F903-432A-4DEC-B6F0-EE4028E251A2}"/>
                </a:ext>
              </a:extLst>
            </p:cNvPr>
            <p:cNvSpPr txBox="1"/>
            <p:nvPr/>
          </p:nvSpPr>
          <p:spPr>
            <a:xfrm>
              <a:off x="8757268" y="1690396"/>
              <a:ext cx="28373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  <a:rtl val="0"/>
                </a:rPr>
                <a:t>SD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58AE76-8044-4E64-910D-022D17F2E7A7}"/>
                </a:ext>
              </a:extLst>
            </p:cNvPr>
            <p:cNvSpPr txBox="1"/>
            <p:nvPr/>
          </p:nvSpPr>
          <p:spPr>
            <a:xfrm>
              <a:off x="9597611" y="1690396"/>
              <a:ext cx="28373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  <a:rtl val="0"/>
                </a:rPr>
                <a:t>PD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311109-8615-4E22-BB34-A694A725B7E5}"/>
                </a:ext>
              </a:extLst>
            </p:cNvPr>
            <p:cNvSpPr/>
            <p:nvPr/>
          </p:nvSpPr>
          <p:spPr>
            <a:xfrm>
              <a:off x="6825900" y="1717838"/>
              <a:ext cx="196345" cy="191338"/>
            </a:xfrm>
            <a:prstGeom prst="rect">
              <a:avLst/>
            </a:prstGeom>
            <a:solidFill>
              <a:srgbClr val="00A1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93FF61-249C-4535-95F9-5B85038186C4}"/>
                </a:ext>
              </a:extLst>
            </p:cNvPr>
            <p:cNvSpPr/>
            <p:nvPr/>
          </p:nvSpPr>
          <p:spPr>
            <a:xfrm>
              <a:off x="7666621" y="1717838"/>
              <a:ext cx="196345" cy="191338"/>
            </a:xfrm>
            <a:prstGeom prst="rect">
              <a:avLst/>
            </a:prstGeom>
            <a:solidFill>
              <a:srgbClr val="FFC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02287-DD19-487B-8DF0-98728802436A}"/>
                </a:ext>
              </a:extLst>
            </p:cNvPr>
            <p:cNvSpPr/>
            <p:nvPr/>
          </p:nvSpPr>
          <p:spPr>
            <a:xfrm>
              <a:off x="8507341" y="1717838"/>
              <a:ext cx="196345" cy="191338"/>
            </a:xfrm>
            <a:prstGeom prst="rect">
              <a:avLst/>
            </a:prstGeom>
            <a:solidFill>
              <a:srgbClr val="051D4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52E92C-5AC4-4D64-84FD-FBB6B67ACE13}"/>
                </a:ext>
              </a:extLst>
            </p:cNvPr>
            <p:cNvSpPr/>
            <p:nvPr/>
          </p:nvSpPr>
          <p:spPr>
            <a:xfrm>
              <a:off x="9348063" y="1717838"/>
              <a:ext cx="196345" cy="191338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35E32D-7C57-4AE7-915B-77858A1CFD0F}"/>
                </a:ext>
              </a:extLst>
            </p:cNvPr>
            <p:cNvSpPr txBox="1"/>
            <p:nvPr/>
          </p:nvSpPr>
          <p:spPr>
            <a:xfrm>
              <a:off x="10362524" y="1689725"/>
              <a:ext cx="1100751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  <a:rtl val="0"/>
                </a:rPr>
                <a:t>Prior CAR 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500E54-E6A5-4A2E-B6AE-6F83A6242C42}"/>
                </a:ext>
              </a:extLst>
            </p:cNvPr>
            <p:cNvSpPr txBox="1"/>
            <p:nvPr/>
          </p:nvSpPr>
          <p:spPr>
            <a:xfrm>
              <a:off x="10179912" y="1680016"/>
              <a:ext cx="139462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  <a:rtl val="0"/>
                </a:rPr>
                <a:t>*</a:t>
              </a: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4116527" y="2178012"/>
            <a:ext cx="707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i="1" dirty="0"/>
              <a:t>EPCORITAMAB induce respuesta profundas en LBCL R/R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2149362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B784DB-97EC-4804-A94B-F90ECA37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09" y="818840"/>
            <a:ext cx="10980939" cy="505668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EPCORE NHL-1</a:t>
            </a:r>
            <a:br>
              <a:rPr lang="en-US" b="1" i="1" dirty="0"/>
            </a:br>
            <a:r>
              <a:rPr lang="en-US" b="1" i="1" dirty="0"/>
              <a:t>Respuesta </a:t>
            </a:r>
            <a:r>
              <a:rPr lang="en-US" b="1" i="1" dirty="0" err="1"/>
              <a:t>profundas</a:t>
            </a:r>
            <a:r>
              <a:rPr lang="en-US" b="1" i="1" dirty="0"/>
              <a:t> en </a:t>
            </a:r>
            <a:r>
              <a:rPr lang="en-US" b="1" i="1" dirty="0" err="1"/>
              <a:t>todos</a:t>
            </a:r>
            <a:r>
              <a:rPr lang="en-US" b="1" i="1" dirty="0"/>
              <a:t> los </a:t>
            </a:r>
            <a:r>
              <a:rPr lang="en-US" b="1" i="1" dirty="0" err="1"/>
              <a:t>subgrupos</a:t>
            </a:r>
            <a:endParaRPr lang="en-US" b="1" i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4DC6A2E-80E0-49AC-A921-6537F9E75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3645"/>
              </p:ext>
            </p:extLst>
          </p:nvPr>
        </p:nvGraphicFramePr>
        <p:xfrm>
          <a:off x="431699" y="1258730"/>
          <a:ext cx="11365014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87EAE5-A64E-40B8-820D-81A3F232DD35}"/>
              </a:ext>
            </a:extLst>
          </p:cNvPr>
          <p:cNvSpPr txBox="1"/>
          <p:nvPr/>
        </p:nvSpPr>
        <p:spPr>
          <a:xfrm>
            <a:off x="2825443" y="5960765"/>
            <a:ext cx="706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Edad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337F31-A4CC-46F8-B9E7-267CCCBB2508}"/>
              </a:ext>
            </a:extLst>
          </p:cNvPr>
          <p:cNvSpPr txBox="1"/>
          <p:nvPr/>
        </p:nvSpPr>
        <p:spPr>
          <a:xfrm>
            <a:off x="4998456" y="5960765"/>
            <a:ext cx="12078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FE675-C5C2-4CBB-8652-7F1594CE5A69}"/>
              </a:ext>
            </a:extLst>
          </p:cNvPr>
          <p:cNvSpPr txBox="1"/>
          <p:nvPr/>
        </p:nvSpPr>
        <p:spPr>
          <a:xfrm>
            <a:off x="7225337" y="5960765"/>
            <a:ext cx="16014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 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F348F2-8765-4CAF-B39F-3F0966B6169D}"/>
              </a:ext>
            </a:extLst>
          </p:cNvPr>
          <p:cNvSpPr txBox="1"/>
          <p:nvPr/>
        </p:nvSpPr>
        <p:spPr>
          <a:xfrm>
            <a:off x="9506088" y="5960765"/>
            <a:ext cx="18873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000000"/>
                </a:solidFill>
                <a:latin typeface="Arial"/>
              </a:rPr>
              <a:t>N° </a:t>
            </a:r>
            <a:r>
              <a:rPr lang="en-US" sz="1400" i="1" dirty="0" err="1">
                <a:solidFill>
                  <a:srgbClr val="000000"/>
                </a:solidFill>
                <a:latin typeface="Arial"/>
              </a:rPr>
              <a:t>líneas</a:t>
            </a:r>
            <a:r>
              <a:rPr lang="en-US" sz="14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Arial"/>
              </a:rPr>
              <a:t>previas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5ECEF8-3279-4234-8658-E98352EA5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20" y="5842482"/>
            <a:ext cx="2249619" cy="975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D2F0BA-DEE4-41F8-9E29-7A8693A3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755" y="5842482"/>
            <a:ext cx="2249619" cy="975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14582B-C4B4-4E67-BA20-6C1D50D1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27" y="5842482"/>
            <a:ext cx="2249619" cy="975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21AB4C0-7FEB-421C-A247-EC0A5561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584" y="5842482"/>
            <a:ext cx="2249619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486" y="143096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s-AR" i="1" dirty="0">
                <a:latin typeface="Calibri" panose="020F0502020204030204" pitchFamily="34" charset="0"/>
                <a:cs typeface="Calibri" panose="020F0502020204030204" pitchFamily="34" charset="0"/>
              </a:rPr>
              <a:t>Declaración de conflictos de interés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89632"/>
              </p:ext>
            </p:extLst>
          </p:nvPr>
        </p:nvGraphicFramePr>
        <p:xfrm>
          <a:off x="1043796" y="1934734"/>
          <a:ext cx="1000664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5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AR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s-AR" sz="27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r"/>
                      <a:r>
                        <a:rPr lang="es-AR" sz="2800" i="1" dirty="0">
                          <a:latin typeface="+mn-lt"/>
                        </a:rPr>
                        <a:t>Lugar de trabajo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AR" sz="2800" i="1" dirty="0">
                          <a:latin typeface="+mn-lt"/>
                        </a:rPr>
                        <a:t>Instituto </a:t>
                      </a:r>
                      <a:r>
                        <a:rPr lang="es-AR" sz="2800" i="1" dirty="0" err="1">
                          <a:latin typeface="+mn-lt"/>
                        </a:rPr>
                        <a:t>Roffo</a:t>
                      </a:r>
                      <a:r>
                        <a:rPr lang="es-AR" sz="2800" i="1" dirty="0">
                          <a:latin typeface="+mn-lt"/>
                        </a:rPr>
                        <a:t>. Hospital</a:t>
                      </a:r>
                      <a:r>
                        <a:rPr lang="es-AR" sz="2800" i="1" baseline="0" dirty="0">
                          <a:latin typeface="+mn-lt"/>
                        </a:rPr>
                        <a:t> Alemán.</a:t>
                      </a:r>
                      <a:endParaRPr lang="es-AR" sz="2800" i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r"/>
                      <a:r>
                        <a:rPr lang="es-AR" sz="2800" i="1" dirty="0">
                          <a:latin typeface="+mn-lt"/>
                        </a:rPr>
                        <a:t>Propiedad</a:t>
                      </a:r>
                      <a:r>
                        <a:rPr lang="es-AR" sz="2800" i="1" baseline="0" dirty="0">
                          <a:latin typeface="+mn-lt"/>
                        </a:rPr>
                        <a:t> accionaria</a:t>
                      </a:r>
                      <a:endParaRPr lang="es-AR" sz="2800" i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AR" sz="2800" i="1" dirty="0">
                          <a:latin typeface="+mn-lt"/>
                        </a:rPr>
                        <a:t>N/A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r"/>
                      <a:r>
                        <a:rPr lang="es-AR" sz="2800" i="1" dirty="0">
                          <a:latin typeface="+mn-lt"/>
                        </a:rPr>
                        <a:t>Honorarios</a:t>
                      </a:r>
                      <a:r>
                        <a:rPr lang="es-AR" sz="2800" i="1" baseline="0" dirty="0">
                          <a:latin typeface="+mn-lt"/>
                        </a:rPr>
                        <a:t> por investigación</a:t>
                      </a:r>
                      <a:endParaRPr lang="es-AR" sz="2800" i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AR" sz="2800" i="1" dirty="0">
                          <a:latin typeface="+mn-lt"/>
                        </a:rPr>
                        <a:t>N/A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r"/>
                      <a:r>
                        <a:rPr lang="es-AR" sz="2800" i="1" dirty="0">
                          <a:latin typeface="+mn-lt"/>
                        </a:rPr>
                        <a:t>Honorarios</a:t>
                      </a:r>
                      <a:r>
                        <a:rPr lang="es-AR" sz="2800" i="1" baseline="0" dirty="0">
                          <a:latin typeface="+mn-lt"/>
                        </a:rPr>
                        <a:t> por conferencia</a:t>
                      </a:r>
                      <a:endParaRPr lang="es-AR" sz="2800" i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AR" sz="2800" i="1" dirty="0" err="1">
                          <a:latin typeface="+mn-lt"/>
                        </a:rPr>
                        <a:t>Takeda</a:t>
                      </a:r>
                      <a:r>
                        <a:rPr lang="es-AR" sz="2800" i="1" dirty="0">
                          <a:latin typeface="+mn-lt"/>
                        </a:rPr>
                        <a:t>, </a:t>
                      </a:r>
                      <a:r>
                        <a:rPr lang="es-AR" sz="2800" i="1" baseline="0" dirty="0" err="1">
                          <a:latin typeface="+mn-lt"/>
                        </a:rPr>
                        <a:t>Astra</a:t>
                      </a:r>
                      <a:r>
                        <a:rPr lang="es-AR" sz="2800" i="1" baseline="0" dirty="0">
                          <a:latin typeface="+mn-lt"/>
                        </a:rPr>
                        <a:t> </a:t>
                      </a:r>
                      <a:r>
                        <a:rPr lang="es-AR" sz="2800" i="1" baseline="0" dirty="0" err="1">
                          <a:latin typeface="+mn-lt"/>
                        </a:rPr>
                        <a:t>Zeneca</a:t>
                      </a:r>
                      <a:r>
                        <a:rPr lang="es-AR" sz="2800" i="1" baseline="0" dirty="0">
                          <a:latin typeface="+mn-lt"/>
                        </a:rPr>
                        <a:t>, </a:t>
                      </a:r>
                      <a:r>
                        <a:rPr lang="es-AR" sz="2800" i="1" baseline="0" dirty="0" err="1">
                          <a:latin typeface="+mn-lt"/>
                        </a:rPr>
                        <a:t>Abbvie</a:t>
                      </a:r>
                      <a:r>
                        <a:rPr lang="es-AR" sz="2800" i="1" baseline="0" dirty="0">
                          <a:latin typeface="+mn-lt"/>
                        </a:rPr>
                        <a:t>. </a:t>
                      </a:r>
                      <a:endParaRPr lang="es-AR" sz="2800" i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r"/>
                      <a:r>
                        <a:rPr lang="es-AR" sz="2800" i="1" dirty="0">
                          <a:latin typeface="+mn-lt"/>
                        </a:rPr>
                        <a:t>Honorarios por asesoría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AR" sz="2800" i="1" dirty="0" err="1">
                          <a:latin typeface="+mn-lt"/>
                        </a:rPr>
                        <a:t>Takeda</a:t>
                      </a:r>
                      <a:r>
                        <a:rPr lang="es-AR" sz="2800" i="1" dirty="0">
                          <a:latin typeface="+mn-lt"/>
                        </a:rPr>
                        <a:t>, </a:t>
                      </a:r>
                      <a:r>
                        <a:rPr lang="es-AR" sz="2800" i="1" dirty="0" err="1">
                          <a:latin typeface="+mn-lt"/>
                        </a:rPr>
                        <a:t>Janssen</a:t>
                      </a:r>
                      <a:r>
                        <a:rPr lang="es-AR" sz="2800" i="1" dirty="0">
                          <a:latin typeface="+mn-lt"/>
                        </a:rPr>
                        <a:t>, Bristol,</a:t>
                      </a:r>
                      <a:r>
                        <a:rPr lang="es-AR" sz="2800" i="1" baseline="0" dirty="0">
                          <a:latin typeface="+mn-lt"/>
                        </a:rPr>
                        <a:t> </a:t>
                      </a:r>
                      <a:r>
                        <a:rPr lang="es-AR" sz="2800" i="1" baseline="0" dirty="0" err="1">
                          <a:latin typeface="+mn-lt"/>
                        </a:rPr>
                        <a:t>Abbvie</a:t>
                      </a:r>
                      <a:r>
                        <a:rPr lang="es-AR" sz="2800" i="1" baseline="0" dirty="0">
                          <a:latin typeface="+mn-lt"/>
                        </a:rPr>
                        <a:t>.</a:t>
                      </a:r>
                      <a:endParaRPr lang="es-AR" sz="2800" i="1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47912" y="5803335"/>
            <a:ext cx="6372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* </a:t>
            </a:r>
            <a:r>
              <a:rPr lang="es-AR" sz="2000" i="1" dirty="0"/>
              <a:t>Esta presentación incluye tratamientos off </a:t>
            </a:r>
            <a:r>
              <a:rPr lang="es-AR" sz="2000" i="1" dirty="0" err="1"/>
              <a:t>label</a:t>
            </a:r>
            <a:r>
              <a:rPr lang="es-AR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2197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9E4F48C-3159-4469-9C74-584E2AFAD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5" y="1357737"/>
            <a:ext cx="9035685" cy="5127419"/>
          </a:xfrm>
          <a:prstGeom prst="rect">
            <a:avLst/>
          </a:prstGeom>
          <a:noFill/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E97C6AD-18B2-4B42-D26B-D5308489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B784DB-97EC-4804-A94B-F90ECA3717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3454" y="739042"/>
            <a:ext cx="8228013" cy="50482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EPCORE NHL-1</a:t>
            </a:r>
            <a:br>
              <a:rPr lang="en-US" b="1" i="1" dirty="0"/>
            </a:br>
            <a:r>
              <a:rPr lang="en-US" b="1" i="1" dirty="0" err="1"/>
              <a:t>Respuestas</a:t>
            </a:r>
            <a:r>
              <a:rPr lang="en-US" b="1" i="1" dirty="0"/>
              <a:t> </a:t>
            </a:r>
            <a:r>
              <a:rPr lang="en-US" b="1" i="1" dirty="0" err="1"/>
              <a:t>profundas</a:t>
            </a:r>
            <a:r>
              <a:rPr lang="en-US" b="1" i="1" dirty="0"/>
              <a:t> y RC durables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E8216-15A0-4DD1-94E5-392C8C0B966D}"/>
              </a:ext>
            </a:extLst>
          </p:cNvPr>
          <p:cNvSpPr txBox="1"/>
          <p:nvPr/>
        </p:nvSpPr>
        <p:spPr>
          <a:xfrm>
            <a:off x="7681821" y="4134074"/>
            <a:ext cx="3876587" cy="106182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La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mayoría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 de la </a:t>
            </a:r>
            <a:r>
              <a:rPr lang="en-US" sz="1600" i="1" dirty="0">
                <a:solidFill>
                  <a:srgbClr val="000000"/>
                </a:solidFill>
                <a:latin typeface="Arial"/>
                <a:sym typeface="Arial"/>
              </a:rPr>
              <a:t>RC se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sym typeface="Arial"/>
              </a:rPr>
              <a:t>alcanzaron</a:t>
            </a:r>
            <a:r>
              <a:rPr lang="en-US" sz="1600" i="1" dirty="0">
                <a:solidFill>
                  <a:srgbClr val="000000"/>
                </a:solidFill>
                <a:latin typeface="Arial"/>
                <a:sym typeface="Arial"/>
              </a:rPr>
              <a:t> en la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sym typeface="Arial"/>
              </a:rPr>
              <a:t>primera</a:t>
            </a:r>
            <a:r>
              <a:rPr lang="en-US" sz="1600" i="1" dirty="0">
                <a:solidFill>
                  <a:srgbClr val="000000"/>
                </a:solidFill>
                <a:latin typeface="Arial"/>
                <a:sym typeface="Arial"/>
              </a:rPr>
              <a:t> o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sym typeface="Arial"/>
              </a:rPr>
              <a:t>segunda</a:t>
            </a:r>
            <a:r>
              <a:rPr lang="en-US" sz="1600" i="1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sym typeface="Arial"/>
              </a:rPr>
              <a:t>evaluación</a:t>
            </a:r>
            <a:r>
              <a:rPr lang="en-US" sz="1600" i="1" dirty="0">
                <a:solidFill>
                  <a:srgbClr val="000000"/>
                </a:solidFill>
                <a:latin typeface="Arial"/>
                <a:sym typeface="Arial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Algunas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 </a:t>
            </a:r>
            <a:r>
              <a:rPr kumimoji="0" lang="en-US" sz="16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conversiones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 de RP a RC </a:t>
            </a:r>
            <a:r>
              <a:rPr kumimoji="0" lang="en-US" sz="16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siguen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sym typeface="Arial"/>
              </a:rPr>
              <a:t>observándose</a:t>
            </a:r>
            <a:r>
              <a:rPr lang="en-US" sz="1600" i="1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 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</a:rPr>
              <a:t>≥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36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semanas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07B2F5-0BF1-4007-B6DF-37C13063EB73}"/>
              </a:ext>
            </a:extLst>
          </p:cNvPr>
          <p:cNvSpPr/>
          <p:nvPr/>
        </p:nvSpPr>
        <p:spPr>
          <a:xfrm>
            <a:off x="1169539" y="1455745"/>
            <a:ext cx="1060963" cy="4638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C999DE-A70F-415D-838A-70C3FBED3867}"/>
              </a:ext>
            </a:extLst>
          </p:cNvPr>
          <p:cNvGrpSpPr/>
          <p:nvPr/>
        </p:nvGrpSpPr>
        <p:grpSpPr>
          <a:xfrm>
            <a:off x="3645828" y="1239369"/>
            <a:ext cx="5122622" cy="246221"/>
            <a:chOff x="4878386" y="1111516"/>
            <a:chExt cx="5122622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44B46-4EBB-453A-9291-6ECF0010C9FE}"/>
                </a:ext>
              </a:extLst>
            </p:cNvPr>
            <p:cNvSpPr txBox="1"/>
            <p:nvPr/>
          </p:nvSpPr>
          <p:spPr>
            <a:xfrm>
              <a:off x="5029793" y="1111516"/>
              <a:ext cx="29495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  <a:rtl val="0"/>
                </a:rPr>
                <a:t>CR</a:t>
              </a:r>
            </a:p>
          </p:txBody>
        </p:sp>
        <p:sp>
          <p:nvSpPr>
            <p:cNvPr id="10" name="Freeform 1031">
              <a:extLst>
                <a:ext uri="{FF2B5EF4-FFF2-40B4-BE49-F238E27FC236}">
                  <a16:creationId xmlns:a16="http://schemas.microsoft.com/office/drawing/2014/main" id="{BDC938BC-9543-469C-9057-447EF27C48CB}"/>
                </a:ext>
              </a:extLst>
            </p:cNvPr>
            <p:cNvSpPr/>
            <p:nvPr/>
          </p:nvSpPr>
          <p:spPr>
            <a:xfrm>
              <a:off x="4878386" y="1175191"/>
              <a:ext cx="120587" cy="118871"/>
            </a:xfrm>
            <a:custGeom>
              <a:avLst/>
              <a:gdLst>
                <a:gd name="connsiteX0" fmla="*/ 84541 w 84541"/>
                <a:gd name="connsiteY0" fmla="*/ 42175 h 84349"/>
                <a:gd name="connsiteX1" fmla="*/ 42271 w 84541"/>
                <a:gd name="connsiteY1" fmla="*/ 84349 h 84349"/>
                <a:gd name="connsiteX2" fmla="*/ 0 w 84541"/>
                <a:gd name="connsiteY2" fmla="*/ 42175 h 84349"/>
                <a:gd name="connsiteX3" fmla="*/ 42271 w 84541"/>
                <a:gd name="connsiteY3" fmla="*/ 0 h 84349"/>
                <a:gd name="connsiteX4" fmla="*/ 84541 w 84541"/>
                <a:gd name="connsiteY4" fmla="*/ 42175 h 8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41" h="84349">
                  <a:moveTo>
                    <a:pt x="84541" y="42175"/>
                  </a:moveTo>
                  <a:cubicBezTo>
                    <a:pt x="84541" y="65467"/>
                    <a:pt x="65616" y="84349"/>
                    <a:pt x="42271" y="84349"/>
                  </a:cubicBezTo>
                  <a:cubicBezTo>
                    <a:pt x="18925" y="84349"/>
                    <a:pt x="0" y="65467"/>
                    <a:pt x="0" y="42175"/>
                  </a:cubicBezTo>
                  <a:cubicBezTo>
                    <a:pt x="0" y="18882"/>
                    <a:pt x="18925" y="0"/>
                    <a:pt x="42271" y="0"/>
                  </a:cubicBezTo>
                  <a:cubicBezTo>
                    <a:pt x="65616" y="0"/>
                    <a:pt x="84541" y="18882"/>
                    <a:pt x="84541" y="42175"/>
                  </a:cubicBezTo>
                  <a:close/>
                </a:path>
              </a:pathLst>
            </a:custGeom>
            <a:solidFill>
              <a:srgbClr val="066E17"/>
            </a:solidFill>
            <a:ln w="1083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5A2FDB-CCB6-44BC-95CA-CD3456C97E9B}"/>
                </a:ext>
              </a:extLst>
            </p:cNvPr>
            <p:cNvSpPr txBox="1"/>
            <p:nvPr/>
          </p:nvSpPr>
          <p:spPr>
            <a:xfrm>
              <a:off x="5851045" y="1111516"/>
              <a:ext cx="28373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  <a:rtl val="0"/>
                </a:rPr>
                <a:t>PR</a:t>
              </a:r>
            </a:p>
          </p:txBody>
        </p:sp>
        <p:sp>
          <p:nvSpPr>
            <p:cNvPr id="12" name="Freeform 1033">
              <a:extLst>
                <a:ext uri="{FF2B5EF4-FFF2-40B4-BE49-F238E27FC236}">
                  <a16:creationId xmlns:a16="http://schemas.microsoft.com/office/drawing/2014/main" id="{35AC859C-472C-4918-9A07-DD76A1D895DD}"/>
                </a:ext>
              </a:extLst>
            </p:cNvPr>
            <p:cNvSpPr/>
            <p:nvPr/>
          </p:nvSpPr>
          <p:spPr>
            <a:xfrm>
              <a:off x="5696914" y="1175191"/>
              <a:ext cx="120587" cy="118871"/>
            </a:xfrm>
            <a:custGeom>
              <a:avLst/>
              <a:gdLst>
                <a:gd name="connsiteX0" fmla="*/ 84542 w 84541"/>
                <a:gd name="connsiteY0" fmla="*/ 42175 h 84349"/>
                <a:gd name="connsiteX1" fmla="*/ 42271 w 84541"/>
                <a:gd name="connsiteY1" fmla="*/ 84349 h 84349"/>
                <a:gd name="connsiteX2" fmla="*/ 0 w 84541"/>
                <a:gd name="connsiteY2" fmla="*/ 42175 h 84349"/>
                <a:gd name="connsiteX3" fmla="*/ 42271 w 84541"/>
                <a:gd name="connsiteY3" fmla="*/ 0 h 84349"/>
                <a:gd name="connsiteX4" fmla="*/ 84542 w 84541"/>
                <a:gd name="connsiteY4" fmla="*/ 42175 h 8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41" h="84349">
                  <a:moveTo>
                    <a:pt x="84542" y="42175"/>
                  </a:moveTo>
                  <a:cubicBezTo>
                    <a:pt x="84542" y="65467"/>
                    <a:pt x="65616" y="84349"/>
                    <a:pt x="42271" y="84349"/>
                  </a:cubicBezTo>
                  <a:cubicBezTo>
                    <a:pt x="18926" y="84349"/>
                    <a:pt x="0" y="65467"/>
                    <a:pt x="0" y="42175"/>
                  </a:cubicBezTo>
                  <a:cubicBezTo>
                    <a:pt x="0" y="18882"/>
                    <a:pt x="18926" y="0"/>
                    <a:pt x="42271" y="0"/>
                  </a:cubicBezTo>
                  <a:cubicBezTo>
                    <a:pt x="65616" y="0"/>
                    <a:pt x="84542" y="18882"/>
                    <a:pt x="84542" y="42175"/>
                  </a:cubicBezTo>
                  <a:close/>
                </a:path>
              </a:pathLst>
            </a:custGeom>
            <a:solidFill>
              <a:srgbClr val="FFC100"/>
            </a:solidFill>
            <a:ln w="1083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9CECA2-C37E-44B8-8674-372A8DA94F97}"/>
                </a:ext>
              </a:extLst>
            </p:cNvPr>
            <p:cNvSpPr txBox="1"/>
            <p:nvPr/>
          </p:nvSpPr>
          <p:spPr>
            <a:xfrm>
              <a:off x="6737207" y="1111516"/>
              <a:ext cx="1700787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  <a:rtl val="0"/>
                </a:rPr>
                <a:t>Ongoing treatment</a:t>
              </a:r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26658F3A-BBFC-498F-84AB-B5B3BC71F286}"/>
                </a:ext>
              </a:extLst>
            </p:cNvPr>
            <p:cNvSpPr/>
            <p:nvPr/>
          </p:nvSpPr>
          <p:spPr>
            <a:xfrm rot="5400000">
              <a:off x="6523487" y="1159519"/>
              <a:ext cx="174249" cy="15021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02372F-C973-4712-B622-445F8C952B67}"/>
                </a:ext>
              </a:extLst>
            </p:cNvPr>
            <p:cNvSpPr txBox="1"/>
            <p:nvPr/>
          </p:nvSpPr>
          <p:spPr>
            <a:xfrm>
              <a:off x="9040424" y="1111516"/>
              <a:ext cx="96058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  <a:rtl val="0"/>
                </a:rPr>
                <a:t>Transplant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69E9B6C-4657-40B4-AEAD-4F25E097D847}"/>
                </a:ext>
              </a:extLst>
            </p:cNvPr>
            <p:cNvSpPr/>
            <p:nvPr/>
          </p:nvSpPr>
          <p:spPr>
            <a:xfrm>
              <a:off x="8792258" y="1159519"/>
              <a:ext cx="174249" cy="15021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2C2DB89-5DB7-4E25-A889-B360BAEC3488}"/>
              </a:ext>
            </a:extLst>
          </p:cNvPr>
          <p:cNvSpPr/>
          <p:nvPr/>
        </p:nvSpPr>
        <p:spPr>
          <a:xfrm>
            <a:off x="6535504" y="2218155"/>
            <a:ext cx="3076178" cy="669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F0ABCFA-1240-4B88-B711-57AF2D190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39178"/>
              </p:ext>
            </p:extLst>
          </p:nvPr>
        </p:nvGraphicFramePr>
        <p:xfrm>
          <a:off x="7305869" y="1767593"/>
          <a:ext cx="4688487" cy="18048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79135">
                  <a:extLst>
                    <a:ext uri="{9D8B030D-6E8A-4147-A177-3AD203B41FA5}">
                      <a16:colId xmlns:a16="http://schemas.microsoft.com/office/drawing/2014/main" val="2448744514"/>
                    </a:ext>
                  </a:extLst>
                </a:gridCol>
                <a:gridCol w="2009352">
                  <a:extLst>
                    <a:ext uri="{9D8B030D-6E8A-4147-A177-3AD203B41FA5}">
                      <a16:colId xmlns:a16="http://schemas.microsoft.com/office/drawing/2014/main" val="45905645"/>
                    </a:ext>
                  </a:extLst>
                </a:gridCol>
              </a:tblGrid>
              <a:tr h="262127">
                <a:tc gridSpan="2">
                  <a:txBody>
                    <a:bodyPr/>
                    <a:lstStyle/>
                    <a:p>
                      <a:pPr marL="0"/>
                      <a:r>
                        <a:rPr lang="en-US" sz="1600" b="1" i="1" dirty="0" err="1">
                          <a:solidFill>
                            <a:schemeClr val="bg1"/>
                          </a:solidFill>
                        </a:rPr>
                        <a:t>Características</a:t>
                      </a:r>
                      <a:r>
                        <a:rPr lang="en-US" sz="1600" b="1" i="1" baseline="0" dirty="0">
                          <a:solidFill>
                            <a:schemeClr val="bg1"/>
                          </a:solidFill>
                        </a:rPr>
                        <a:t> de la respuesta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</a:rPr>
                        <a:t>meses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</a:rPr>
                        <a:t>rango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600" b="1" i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768968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/>
                      <a:r>
                        <a:rPr lang="en-US" sz="1600" i="1" strike="noStrike" dirty="0" err="1"/>
                        <a:t>Mediana</a:t>
                      </a:r>
                      <a:r>
                        <a:rPr lang="en-US" sz="1600" i="1" strike="noStrike" dirty="0"/>
                        <a:t> de </a:t>
                      </a:r>
                      <a:r>
                        <a:rPr lang="en-US" sz="1600" i="1" strike="noStrike" dirty="0" err="1"/>
                        <a:t>tiempo</a:t>
                      </a:r>
                      <a:r>
                        <a:rPr lang="en-US" sz="1600" i="1" strike="noStrike" baseline="0" dirty="0"/>
                        <a:t> para </a:t>
                      </a:r>
                      <a:r>
                        <a:rPr lang="en-US" sz="1600" i="1" strike="noStrike" baseline="0" dirty="0" err="1"/>
                        <a:t>rta</a:t>
                      </a:r>
                      <a:endParaRPr lang="en-US" sz="1600" i="1" strike="noStrike" dirty="0"/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strike="noStrike"/>
                        <a:t>1.4 (1.0–8.4)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173706"/>
                  </a:ext>
                </a:extLst>
              </a:tr>
              <a:tr h="209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/>
                        <a:t>Mediana</a:t>
                      </a:r>
                      <a:r>
                        <a:rPr lang="en-US" sz="1600" i="1" dirty="0"/>
                        <a:t> de </a:t>
                      </a:r>
                      <a:r>
                        <a:rPr lang="en-US" sz="1600" i="1" dirty="0" err="1"/>
                        <a:t>tiempo</a:t>
                      </a:r>
                      <a:r>
                        <a:rPr lang="en-US" sz="1600" i="1" dirty="0"/>
                        <a:t> para RC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2.7 (1.2–11.1)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371244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/>
                        <a:t>Mediana</a:t>
                      </a:r>
                      <a:r>
                        <a:rPr lang="en-US" sz="1600" i="1" dirty="0"/>
                        <a:t> de </a:t>
                      </a:r>
                      <a:r>
                        <a:rPr lang="en-US" sz="1600" i="1" dirty="0" err="1"/>
                        <a:t>duración</a:t>
                      </a:r>
                      <a:r>
                        <a:rPr lang="en-US" sz="1600" i="1" dirty="0"/>
                        <a:t> de </a:t>
                      </a:r>
                      <a:r>
                        <a:rPr lang="en-US" sz="1600" i="1" dirty="0" err="1"/>
                        <a:t>rta</a:t>
                      </a:r>
                      <a:endParaRPr lang="en-US" sz="1600" i="1" dirty="0"/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12 (0+ to 15.5+)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99146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/>
                        <a:t>Mediana</a:t>
                      </a:r>
                      <a:r>
                        <a:rPr lang="en-US" sz="1600" i="1" dirty="0"/>
                        <a:t> de </a:t>
                      </a:r>
                      <a:r>
                        <a:rPr lang="en-US" sz="1600" i="1" dirty="0" err="1"/>
                        <a:t>duración</a:t>
                      </a:r>
                      <a:r>
                        <a:rPr lang="en-US" sz="1600" i="1" dirty="0"/>
                        <a:t> de </a:t>
                      </a:r>
                      <a:r>
                        <a:rPr lang="en-US" sz="1600" i="1" dirty="0" err="1"/>
                        <a:t>rta</a:t>
                      </a:r>
                      <a:r>
                        <a:rPr lang="en-US" sz="1600" i="1" dirty="0"/>
                        <a:t> en </a:t>
                      </a:r>
                      <a:r>
                        <a:rPr lang="en-US" sz="1600" i="1" dirty="0" err="1"/>
                        <a:t>ptes</a:t>
                      </a:r>
                      <a:r>
                        <a:rPr lang="en-US" sz="1600" i="1" baseline="0" dirty="0"/>
                        <a:t> con RC</a:t>
                      </a:r>
                      <a:endParaRPr lang="en-US" sz="1600" i="1" dirty="0"/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No </a:t>
                      </a:r>
                      <a:r>
                        <a:rPr lang="en-US" sz="1600" i="1" dirty="0" err="1"/>
                        <a:t>alcanzada</a:t>
                      </a:r>
                      <a:endParaRPr lang="en-US" sz="1600" i="1" dirty="0"/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19762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A7F8CA13-A5B9-4457-BF35-8D0729D713C2}"/>
              </a:ext>
            </a:extLst>
          </p:cNvPr>
          <p:cNvSpPr/>
          <p:nvPr/>
        </p:nvSpPr>
        <p:spPr>
          <a:xfrm rot="5400000">
            <a:off x="9399403" y="988006"/>
            <a:ext cx="503280" cy="4686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3343343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77FF-8F18-490E-A9EC-05AA4A8CF1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975" y="736794"/>
            <a:ext cx="8677275" cy="50482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EPCORE NHL-1 </a:t>
            </a:r>
            <a:br>
              <a:rPr lang="en-US" b="1" i="1" dirty="0"/>
            </a:br>
            <a:r>
              <a:rPr lang="en-US" b="1" i="1" dirty="0"/>
              <a:t>SLP </a:t>
            </a:r>
            <a:r>
              <a:rPr lang="en-US" b="1" i="1" dirty="0" err="1"/>
              <a:t>según</a:t>
            </a:r>
            <a:r>
              <a:rPr lang="en-US" b="1" i="1" dirty="0"/>
              <a:t> respuesta</a:t>
            </a:r>
            <a:endParaRPr lang="en-GB" b="1" i="1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25F639F-A966-47B9-8DE1-14CFF72AF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509558"/>
              </p:ext>
            </p:extLst>
          </p:nvPr>
        </p:nvGraphicFramePr>
        <p:xfrm>
          <a:off x="965200" y="1104785"/>
          <a:ext cx="10467975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10469145" imgH="3008914" progId="Prism9.Document">
                  <p:embed/>
                </p:oleObj>
              </mc:Choice>
              <mc:Fallback>
                <p:oleObj name="Prism 9" r:id="rId3" imgW="10469145" imgH="3008914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25F639F-A966-47B9-8DE1-14CFF72AFB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200" y="1104785"/>
                        <a:ext cx="10467975" cy="30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26">
            <a:extLst>
              <a:ext uri="{FF2B5EF4-FFF2-40B4-BE49-F238E27FC236}">
                <a16:creationId xmlns:a16="http://schemas.microsoft.com/office/drawing/2014/main" id="{BCCBF895-94D9-4663-B323-3CE0117AED37}"/>
              </a:ext>
            </a:extLst>
          </p:cNvPr>
          <p:cNvGraphicFramePr>
            <a:graphicFrameLocks noGrp="1"/>
          </p:cNvGraphicFramePr>
          <p:nvPr/>
        </p:nvGraphicFramePr>
        <p:xfrm>
          <a:off x="862010" y="3658810"/>
          <a:ext cx="1093470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1">
                  <a:extLst>
                    <a:ext uri="{9D8B030D-6E8A-4147-A177-3AD203B41FA5}">
                      <a16:colId xmlns:a16="http://schemas.microsoft.com/office/drawing/2014/main" val="4213746282"/>
                    </a:ext>
                  </a:extLst>
                </a:gridCol>
                <a:gridCol w="1562101">
                  <a:extLst>
                    <a:ext uri="{9D8B030D-6E8A-4147-A177-3AD203B41FA5}">
                      <a16:colId xmlns:a16="http://schemas.microsoft.com/office/drawing/2014/main" val="3828586713"/>
                    </a:ext>
                  </a:extLst>
                </a:gridCol>
                <a:gridCol w="1562101">
                  <a:extLst>
                    <a:ext uri="{9D8B030D-6E8A-4147-A177-3AD203B41FA5}">
                      <a16:colId xmlns:a16="http://schemas.microsoft.com/office/drawing/2014/main" val="2197535262"/>
                    </a:ext>
                  </a:extLst>
                </a:gridCol>
                <a:gridCol w="1562101">
                  <a:extLst>
                    <a:ext uri="{9D8B030D-6E8A-4147-A177-3AD203B41FA5}">
                      <a16:colId xmlns:a16="http://schemas.microsoft.com/office/drawing/2014/main" val="3171260956"/>
                    </a:ext>
                  </a:extLst>
                </a:gridCol>
                <a:gridCol w="1562101">
                  <a:extLst>
                    <a:ext uri="{9D8B030D-6E8A-4147-A177-3AD203B41FA5}">
                      <a16:colId xmlns:a16="http://schemas.microsoft.com/office/drawing/2014/main" val="1353539436"/>
                    </a:ext>
                  </a:extLst>
                </a:gridCol>
                <a:gridCol w="1562101">
                  <a:extLst>
                    <a:ext uri="{9D8B030D-6E8A-4147-A177-3AD203B41FA5}">
                      <a16:colId xmlns:a16="http://schemas.microsoft.com/office/drawing/2014/main" val="3219311739"/>
                    </a:ext>
                  </a:extLst>
                </a:gridCol>
                <a:gridCol w="1562101">
                  <a:extLst>
                    <a:ext uri="{9D8B030D-6E8A-4147-A177-3AD203B41FA5}">
                      <a16:colId xmlns:a16="http://schemas.microsoft.com/office/drawing/2014/main" val="3795810805"/>
                    </a:ext>
                  </a:extLst>
                </a:gridCol>
              </a:tblGrid>
              <a:tr h="42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</a:rPr>
                        <a:t>Patients at risk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400707"/>
                  </a:ext>
                </a:extLst>
              </a:tr>
              <a:tr h="42181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61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43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61907"/>
                  </a:ext>
                </a:extLst>
              </a:tr>
              <a:tr h="42181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FFC100"/>
                          </a:solidFill>
                        </a:rPr>
                        <a:t>38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FFC100"/>
                          </a:solidFill>
                        </a:rPr>
                        <a:t>23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FFC100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FFC100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FFC100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FFC100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FFC100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089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F7F7F"/>
                          </a:solidFill>
                        </a:rPr>
                        <a:t>58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F7F7F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F7F7F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F7F7F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F7F7F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F7F7F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F7F7F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523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A47BCB-EF30-41FC-A85C-C36687FA4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29120"/>
              </p:ext>
            </p:extLst>
          </p:nvPr>
        </p:nvGraphicFramePr>
        <p:xfrm>
          <a:off x="2083593" y="4381756"/>
          <a:ext cx="8024813" cy="13837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15508">
                  <a:extLst>
                    <a:ext uri="{9D8B030D-6E8A-4147-A177-3AD203B41FA5}">
                      <a16:colId xmlns:a16="http://schemas.microsoft.com/office/drawing/2014/main" val="2633514832"/>
                    </a:ext>
                  </a:extLst>
                </a:gridCol>
                <a:gridCol w="3009305">
                  <a:extLst>
                    <a:ext uri="{9D8B030D-6E8A-4147-A177-3AD203B41FA5}">
                      <a16:colId xmlns:a16="http://schemas.microsoft.com/office/drawing/2014/main" val="801303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i="1" dirty="0"/>
                        <a:t>Kaplan–Meier </a:t>
                      </a: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1" dirty="0"/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20345"/>
                  </a:ext>
                </a:extLst>
              </a:tr>
              <a:tr h="191355">
                <a:tc>
                  <a:txBody>
                    <a:bodyPr/>
                    <a:lstStyle/>
                    <a:p>
                      <a:r>
                        <a:rPr lang="en-US" sz="1600" b="1" i="1" dirty="0" err="1"/>
                        <a:t>Mediana</a:t>
                      </a:r>
                      <a:r>
                        <a:rPr lang="en-US" sz="1600" b="1" i="1" dirty="0"/>
                        <a:t> de SLP en </a:t>
                      </a:r>
                      <a:r>
                        <a:rPr lang="en-US" sz="1600" b="1" i="1" dirty="0" err="1"/>
                        <a:t>pacientes</a:t>
                      </a:r>
                      <a:r>
                        <a:rPr lang="en-US" sz="1600" b="1" i="1" baseline="0" dirty="0"/>
                        <a:t> en RC</a:t>
                      </a:r>
                      <a:endParaRPr lang="en-US" sz="1600" b="1" i="1" dirty="0"/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No</a:t>
                      </a:r>
                      <a:r>
                        <a:rPr lang="en-US" sz="1600" b="1" i="1" baseline="0" dirty="0"/>
                        <a:t> </a:t>
                      </a:r>
                      <a:r>
                        <a:rPr lang="en-US" sz="1600" b="1" i="1" baseline="0" dirty="0" err="1"/>
                        <a:t>alcanzada</a:t>
                      </a:r>
                      <a:endParaRPr lang="en-US" sz="1600" b="1" i="1" dirty="0"/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63281"/>
                  </a:ext>
                </a:extLst>
              </a:tr>
              <a:tr h="191355">
                <a:tc>
                  <a:txBody>
                    <a:bodyPr/>
                    <a:lstStyle/>
                    <a:p>
                      <a:r>
                        <a:rPr lang="en-US" sz="1600" b="1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Ptes</a:t>
                      </a:r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RC </a:t>
                      </a:r>
                      <a:r>
                        <a:rPr lang="en-US" sz="1600" b="1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continúan</a:t>
                      </a:r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RC a los 9 </a:t>
                      </a:r>
                      <a:r>
                        <a:rPr lang="en-US" sz="1600" b="1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meses</a:t>
                      </a:r>
                      <a:endParaRPr lang="en-US" sz="16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/>
                        <a:t>89%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554770"/>
                  </a:ext>
                </a:extLst>
              </a:tr>
              <a:tr h="191355"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Mediana</a:t>
                      </a:r>
                      <a:r>
                        <a:rPr lang="en-US" sz="1600" i="1" dirty="0"/>
                        <a:t> SLP, </a:t>
                      </a:r>
                      <a:r>
                        <a:rPr lang="en-US" sz="1600" i="1" dirty="0" err="1"/>
                        <a:t>meses</a:t>
                      </a:r>
                      <a:r>
                        <a:rPr lang="en-US" sz="1600" i="1" dirty="0"/>
                        <a:t> (95% CI)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4.4 (3.0–7.9)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23450"/>
                  </a:ext>
                </a:extLst>
              </a:tr>
              <a:tr h="191355">
                <a:tc>
                  <a:txBody>
                    <a:bodyPr/>
                    <a:lstStyle/>
                    <a:p>
                      <a:r>
                        <a:rPr lang="en-US" sz="1600" i="1" dirty="0"/>
                        <a:t>SLP a 6 </a:t>
                      </a:r>
                      <a:r>
                        <a:rPr lang="en-US" sz="1600" i="1" dirty="0" err="1"/>
                        <a:t>meses</a:t>
                      </a:r>
                      <a:r>
                        <a:rPr lang="en-US" sz="1600" i="1" dirty="0"/>
                        <a:t>, % (95% CI)</a:t>
                      </a:r>
                    </a:p>
                  </a:txBody>
                  <a:tcPr marT="9144" marB="9144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43.9 (35.7–51.7)</a:t>
                      </a:r>
                    </a:p>
                  </a:txBody>
                  <a:tcPr marT="9144" marB="91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5622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EF0405-C86E-0D04-1EBD-49BBA5ABA963}"/>
              </a:ext>
            </a:extLst>
          </p:cNvPr>
          <p:cNvSpPr txBox="1"/>
          <p:nvPr/>
        </p:nvSpPr>
        <p:spPr>
          <a:xfrm>
            <a:off x="0" y="5898813"/>
            <a:ext cx="12192000" cy="365760"/>
          </a:xfrm>
          <a:prstGeom prst="rect">
            <a:avLst/>
          </a:prstGeom>
          <a:solidFill>
            <a:srgbClr val="009D94"/>
          </a:solidFill>
          <a:ln w="38100">
            <a:noFill/>
          </a:ln>
        </p:spPr>
        <p:txBody>
          <a:bodyPr wrap="square" lIns="182880" tIns="91440" rIns="182880" bIns="9144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Correlación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entre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profundidad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de respuesta y SLP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2604942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5436-20EF-4365-8399-4FA8E13D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EPCORE NHL-1 </a:t>
            </a:r>
            <a:br>
              <a:rPr lang="en-US" b="1" i="1" dirty="0"/>
            </a:br>
            <a:r>
              <a:rPr lang="en-US" b="1" i="1" dirty="0" err="1"/>
              <a:t>Sobrevida</a:t>
            </a:r>
            <a:r>
              <a:rPr lang="en-US" b="1" i="1" dirty="0"/>
              <a:t> Global</a:t>
            </a:r>
            <a:endParaRPr lang="en-GB" b="1" i="1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9F150AA-B2B3-4400-BF5A-9CD67C839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243108"/>
              </p:ext>
            </p:extLst>
          </p:nvPr>
        </p:nvGraphicFramePr>
        <p:xfrm>
          <a:off x="879792" y="1737360"/>
          <a:ext cx="10493375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10495075" imgH="3203699" progId="Prism9.Document">
                  <p:embed/>
                </p:oleObj>
              </mc:Choice>
              <mc:Fallback>
                <p:oleObj name="Prism 9" r:id="rId2" imgW="10495075" imgH="3203699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9F150AA-B2B3-4400-BF5A-9CD67C839D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792" y="1737360"/>
                        <a:ext cx="10493375" cy="320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26">
            <a:extLst>
              <a:ext uri="{FF2B5EF4-FFF2-40B4-BE49-F238E27FC236}">
                <a16:creationId xmlns:a16="http://schemas.microsoft.com/office/drawing/2014/main" id="{0EDCA5DB-6A5D-4204-802F-6B235BCC4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33589"/>
              </p:ext>
            </p:extLst>
          </p:nvPr>
        </p:nvGraphicFramePr>
        <p:xfrm>
          <a:off x="772576" y="4500901"/>
          <a:ext cx="10937969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67">
                  <a:extLst>
                    <a:ext uri="{9D8B030D-6E8A-4147-A177-3AD203B41FA5}">
                      <a16:colId xmlns:a16="http://schemas.microsoft.com/office/drawing/2014/main" val="4213746282"/>
                    </a:ext>
                  </a:extLst>
                </a:gridCol>
                <a:gridCol w="1562567">
                  <a:extLst>
                    <a:ext uri="{9D8B030D-6E8A-4147-A177-3AD203B41FA5}">
                      <a16:colId xmlns:a16="http://schemas.microsoft.com/office/drawing/2014/main" val="3828586713"/>
                    </a:ext>
                  </a:extLst>
                </a:gridCol>
                <a:gridCol w="1562567">
                  <a:extLst>
                    <a:ext uri="{9D8B030D-6E8A-4147-A177-3AD203B41FA5}">
                      <a16:colId xmlns:a16="http://schemas.microsoft.com/office/drawing/2014/main" val="2197535262"/>
                    </a:ext>
                  </a:extLst>
                </a:gridCol>
                <a:gridCol w="1562567">
                  <a:extLst>
                    <a:ext uri="{9D8B030D-6E8A-4147-A177-3AD203B41FA5}">
                      <a16:colId xmlns:a16="http://schemas.microsoft.com/office/drawing/2014/main" val="3171260956"/>
                    </a:ext>
                  </a:extLst>
                </a:gridCol>
                <a:gridCol w="1562567">
                  <a:extLst>
                    <a:ext uri="{9D8B030D-6E8A-4147-A177-3AD203B41FA5}">
                      <a16:colId xmlns:a16="http://schemas.microsoft.com/office/drawing/2014/main" val="1353539436"/>
                    </a:ext>
                  </a:extLst>
                </a:gridCol>
                <a:gridCol w="1562567">
                  <a:extLst>
                    <a:ext uri="{9D8B030D-6E8A-4147-A177-3AD203B41FA5}">
                      <a16:colId xmlns:a16="http://schemas.microsoft.com/office/drawing/2014/main" val="3219311739"/>
                    </a:ext>
                  </a:extLst>
                </a:gridCol>
                <a:gridCol w="1562567">
                  <a:extLst>
                    <a:ext uri="{9D8B030D-6E8A-4147-A177-3AD203B41FA5}">
                      <a16:colId xmlns:a16="http://schemas.microsoft.com/office/drawing/2014/main" val="3795810805"/>
                    </a:ext>
                  </a:extLst>
                </a:gridCol>
              </a:tblGrid>
              <a:tr h="42181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Patients at risk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815779"/>
                  </a:ext>
                </a:extLst>
              </a:tr>
              <a:tr h="42181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157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619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C90DF2-4E36-4EA9-85E7-74E9450B7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09971"/>
              </p:ext>
            </p:extLst>
          </p:nvPr>
        </p:nvGraphicFramePr>
        <p:xfrm>
          <a:off x="3255894" y="4955307"/>
          <a:ext cx="6083300" cy="12313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1650">
                  <a:extLst>
                    <a:ext uri="{9D8B030D-6E8A-4147-A177-3AD203B41FA5}">
                      <a16:colId xmlns:a16="http://schemas.microsoft.com/office/drawing/2014/main" val="2633514832"/>
                    </a:ext>
                  </a:extLst>
                </a:gridCol>
                <a:gridCol w="3041650">
                  <a:extLst>
                    <a:ext uri="{9D8B030D-6E8A-4147-A177-3AD203B41FA5}">
                      <a16:colId xmlns:a16="http://schemas.microsoft.com/office/drawing/2014/main" val="801303657"/>
                    </a:ext>
                  </a:extLst>
                </a:gridCol>
              </a:tblGrid>
              <a:tr h="252116">
                <a:tc>
                  <a:txBody>
                    <a:bodyPr/>
                    <a:lstStyle/>
                    <a:p>
                      <a:r>
                        <a:rPr lang="en-US" sz="1600" i="1" dirty="0"/>
                        <a:t>Kaplan–Meier  </a:t>
                      </a: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N=157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20345"/>
                  </a:ext>
                </a:extLst>
              </a:tr>
              <a:tr h="224613">
                <a:tc>
                  <a:txBody>
                    <a:bodyPr/>
                    <a:lstStyle/>
                    <a:p>
                      <a:r>
                        <a:rPr lang="en-US" sz="1600" b="1" i="1" dirty="0" err="1"/>
                        <a:t>Mediana</a:t>
                      </a:r>
                      <a:r>
                        <a:rPr lang="en-US" sz="1600" b="1" i="1" dirty="0"/>
                        <a:t> de SG</a:t>
                      </a:r>
                    </a:p>
                  </a:txBody>
                  <a:tcPr marT="27432" marB="27432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No </a:t>
                      </a:r>
                      <a:r>
                        <a:rPr lang="en-US" sz="1600" b="1" i="1" dirty="0" err="1"/>
                        <a:t>alcanzada</a:t>
                      </a:r>
                      <a:endParaRPr lang="en-US" sz="1600" b="1" i="1" dirty="0"/>
                    </a:p>
                  </a:txBody>
                  <a:tcPr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23450"/>
                  </a:ext>
                </a:extLst>
              </a:tr>
              <a:tr h="224613">
                <a:tc>
                  <a:txBody>
                    <a:bodyPr/>
                    <a:lstStyle/>
                    <a:p>
                      <a:r>
                        <a:rPr lang="en-US" sz="1600" i="1" dirty="0"/>
                        <a:t>SG a los 6 </a:t>
                      </a:r>
                      <a:r>
                        <a:rPr lang="en-US" sz="1600" i="1" dirty="0" err="1"/>
                        <a:t>meses</a:t>
                      </a:r>
                      <a:r>
                        <a:rPr lang="en-US" sz="1600" i="1" dirty="0"/>
                        <a:t>, % (95% CI)</a:t>
                      </a:r>
                    </a:p>
                  </a:txBody>
                  <a:tcPr marT="27432" marB="27432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70.6 %</a:t>
                      </a:r>
                      <a:r>
                        <a:rPr lang="en-US" sz="1600" i="1" dirty="0"/>
                        <a:t> (62.7–77.2)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62269"/>
                  </a:ext>
                </a:extLst>
              </a:tr>
              <a:tr h="224613">
                <a:tc>
                  <a:txBody>
                    <a:bodyPr/>
                    <a:lstStyle/>
                    <a:p>
                      <a:r>
                        <a:rPr lang="en-US" sz="1600" i="1" dirty="0"/>
                        <a:t>SG a los 12 </a:t>
                      </a:r>
                      <a:r>
                        <a:rPr lang="en-US" sz="1600" i="1" dirty="0" err="1"/>
                        <a:t>meses</a:t>
                      </a:r>
                      <a:r>
                        <a:rPr lang="en-US" sz="1600" i="1" dirty="0"/>
                        <a:t>,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i="1" dirty="0"/>
                        <a:t>% (95% CI)</a:t>
                      </a:r>
                    </a:p>
                  </a:txBody>
                  <a:tcPr marT="27432" marB="27432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/>
                        <a:t>56.9 %</a:t>
                      </a:r>
                      <a:r>
                        <a:rPr lang="en-US" sz="1600" i="1" dirty="0"/>
                        <a:t> (47.3–65.4)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44844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2127242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806A1C7-F090-4B41-8C6E-CD4FD2EEE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250318"/>
              </p:ext>
            </p:extLst>
          </p:nvPr>
        </p:nvGraphicFramePr>
        <p:xfrm>
          <a:off x="1034033" y="1953424"/>
          <a:ext cx="9969890" cy="287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10492194" imgH="3024036" progId="Prism9.Document">
                  <p:embed/>
                </p:oleObj>
              </mc:Choice>
              <mc:Fallback>
                <p:oleObj name="Prism 9" r:id="rId2" imgW="10492194" imgH="3024036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806A1C7-F090-4B41-8C6E-CD4FD2EEE8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4033" y="1953424"/>
                        <a:ext cx="9969890" cy="2873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26">
            <a:extLst>
              <a:ext uri="{FF2B5EF4-FFF2-40B4-BE49-F238E27FC236}">
                <a16:creationId xmlns:a16="http://schemas.microsoft.com/office/drawing/2014/main" id="{6DF03004-612B-436F-B9F2-3B58F3503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12838"/>
              </p:ext>
            </p:extLst>
          </p:nvPr>
        </p:nvGraphicFramePr>
        <p:xfrm>
          <a:off x="951695" y="4648489"/>
          <a:ext cx="10390646" cy="48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378">
                  <a:extLst>
                    <a:ext uri="{9D8B030D-6E8A-4147-A177-3AD203B41FA5}">
                      <a16:colId xmlns:a16="http://schemas.microsoft.com/office/drawing/2014/main" val="4213746282"/>
                    </a:ext>
                  </a:extLst>
                </a:gridCol>
                <a:gridCol w="1484378">
                  <a:extLst>
                    <a:ext uri="{9D8B030D-6E8A-4147-A177-3AD203B41FA5}">
                      <a16:colId xmlns:a16="http://schemas.microsoft.com/office/drawing/2014/main" val="3828586713"/>
                    </a:ext>
                  </a:extLst>
                </a:gridCol>
                <a:gridCol w="1484378">
                  <a:extLst>
                    <a:ext uri="{9D8B030D-6E8A-4147-A177-3AD203B41FA5}">
                      <a16:colId xmlns:a16="http://schemas.microsoft.com/office/drawing/2014/main" val="2197535262"/>
                    </a:ext>
                  </a:extLst>
                </a:gridCol>
                <a:gridCol w="1484378">
                  <a:extLst>
                    <a:ext uri="{9D8B030D-6E8A-4147-A177-3AD203B41FA5}">
                      <a16:colId xmlns:a16="http://schemas.microsoft.com/office/drawing/2014/main" val="3171260956"/>
                    </a:ext>
                  </a:extLst>
                </a:gridCol>
                <a:gridCol w="1484378">
                  <a:extLst>
                    <a:ext uri="{9D8B030D-6E8A-4147-A177-3AD203B41FA5}">
                      <a16:colId xmlns:a16="http://schemas.microsoft.com/office/drawing/2014/main" val="1353539436"/>
                    </a:ext>
                  </a:extLst>
                </a:gridCol>
                <a:gridCol w="1484378">
                  <a:extLst>
                    <a:ext uri="{9D8B030D-6E8A-4147-A177-3AD203B41FA5}">
                      <a16:colId xmlns:a16="http://schemas.microsoft.com/office/drawing/2014/main" val="3219311739"/>
                    </a:ext>
                  </a:extLst>
                </a:gridCol>
                <a:gridCol w="1484378">
                  <a:extLst>
                    <a:ext uri="{9D8B030D-6E8A-4147-A177-3AD203B41FA5}">
                      <a16:colId xmlns:a16="http://schemas.microsoft.com/office/drawing/2014/main" val="3795810805"/>
                    </a:ext>
                  </a:extLst>
                </a:gridCol>
              </a:tblGrid>
              <a:tr h="113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Patients at risk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rgbClr val="00A195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963816"/>
                  </a:ext>
                </a:extLst>
              </a:tr>
              <a:tr h="113490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49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47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34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00A195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61907"/>
                  </a:ext>
                </a:extLst>
              </a:tr>
              <a:tr h="113490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6069A"/>
                          </a:solidFill>
                        </a:rPr>
                        <a:t>58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6069A"/>
                          </a:solidFill>
                        </a:rPr>
                        <a:t>17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6069A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6069A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6069A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76069A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rgbClr val="76069A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475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FA5D86C-16B3-4902-AF56-6EF754C1EC90}"/>
              </a:ext>
            </a:extLst>
          </p:cNvPr>
          <p:cNvSpPr txBox="1"/>
          <p:nvPr/>
        </p:nvSpPr>
        <p:spPr>
          <a:xfrm>
            <a:off x="3473453" y="2169002"/>
            <a:ext cx="57934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noProof="0" dirty="0">
                <a:solidFill>
                  <a:srgbClr val="000000"/>
                </a:solidFill>
                <a:latin typeface="Arial"/>
              </a:rPr>
              <a:t>SLP </a:t>
            </a:r>
            <a:r>
              <a:rPr lang="en-US" sz="1600" b="1" i="1" noProof="0" dirty="0" err="1">
                <a:solidFill>
                  <a:srgbClr val="000000"/>
                </a:solidFill>
                <a:latin typeface="Arial"/>
              </a:rPr>
              <a:t>según</a:t>
            </a:r>
            <a:r>
              <a:rPr lang="en-US" sz="1600" b="1" i="1" noProof="0" dirty="0">
                <a:solidFill>
                  <a:srgbClr val="000000"/>
                </a:solidFill>
                <a:latin typeface="Arial"/>
              </a:rPr>
              <a:t> status MDR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4802B2-E70E-4F60-9278-9D4FFDC73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55278"/>
              </p:ext>
            </p:extLst>
          </p:nvPr>
        </p:nvGraphicFramePr>
        <p:xfrm>
          <a:off x="2661568" y="5333384"/>
          <a:ext cx="6999492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35534">
                  <a:extLst>
                    <a:ext uri="{9D8B030D-6E8A-4147-A177-3AD203B41FA5}">
                      <a16:colId xmlns:a16="http://schemas.microsoft.com/office/drawing/2014/main" val="2633514832"/>
                    </a:ext>
                  </a:extLst>
                </a:gridCol>
                <a:gridCol w="3363958">
                  <a:extLst>
                    <a:ext uri="{9D8B030D-6E8A-4147-A177-3AD203B41FA5}">
                      <a16:colId xmlns:a16="http://schemas.microsoft.com/office/drawing/2014/main" val="801303657"/>
                    </a:ext>
                  </a:extLst>
                </a:gridCol>
              </a:tblGrid>
              <a:tr h="278437">
                <a:tc>
                  <a:txBody>
                    <a:bodyPr/>
                    <a:lstStyle/>
                    <a:p>
                      <a:r>
                        <a:rPr lang="en-US" sz="1800" i="1" dirty="0"/>
                        <a:t>MRD  (</a:t>
                      </a:r>
                      <a:r>
                        <a:rPr lang="en-US" sz="1800" i="1" dirty="0" err="1"/>
                        <a:t>por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determinación</a:t>
                      </a:r>
                      <a:r>
                        <a:rPr lang="en-US" sz="1800" i="1" dirty="0"/>
                        <a:t> de </a:t>
                      </a:r>
                      <a:r>
                        <a:rPr lang="en-US" sz="1800" i="1" dirty="0" err="1"/>
                        <a:t>ctDNA</a:t>
                      </a:r>
                      <a:r>
                        <a:rPr lang="en-US" sz="1800" i="1" dirty="0"/>
                        <a:t>)</a:t>
                      </a: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All LBCL, n=107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20345"/>
                  </a:ext>
                </a:extLst>
              </a:tr>
              <a:tr h="278437"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Tasa</a:t>
                      </a:r>
                      <a:r>
                        <a:rPr lang="en-US" sz="1800" i="1" dirty="0"/>
                        <a:t> de MRD-</a:t>
                      </a:r>
                      <a:r>
                        <a:rPr lang="en-US" sz="1800" i="1" dirty="0" err="1"/>
                        <a:t>negativa</a:t>
                      </a:r>
                      <a:r>
                        <a:rPr lang="en-US" sz="1800" i="1" dirty="0"/>
                        <a:t>, n (%)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49 (45.8 %)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23450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D2167BDE-B328-3754-37BD-E4075B20415D}"/>
              </a:ext>
            </a:extLst>
          </p:cNvPr>
          <p:cNvSpPr txBox="1">
            <a:spLocks/>
          </p:cNvSpPr>
          <p:nvPr/>
        </p:nvSpPr>
        <p:spPr>
          <a:xfrm>
            <a:off x="539707" y="347703"/>
            <a:ext cx="10958543" cy="5579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kern="1200">
                <a:solidFill>
                  <a:srgbClr val="00A1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>
                <a:solidFill>
                  <a:schemeClr val="tx1"/>
                </a:solidFill>
              </a:rPr>
              <a:t>EPCORE NHL-1 </a:t>
            </a:r>
          </a:p>
          <a:p>
            <a:r>
              <a:rPr lang="en-US" sz="4400" i="1" dirty="0">
                <a:solidFill>
                  <a:schemeClr val="tx1"/>
                </a:solidFill>
              </a:rPr>
              <a:t>EMR </a:t>
            </a:r>
            <a:r>
              <a:rPr lang="en-US" sz="4400" i="1" dirty="0" err="1">
                <a:solidFill>
                  <a:schemeClr val="tx1"/>
                </a:solidFill>
              </a:rPr>
              <a:t>negativa</a:t>
            </a:r>
            <a:r>
              <a:rPr lang="en-US" sz="4400" i="1" dirty="0">
                <a:solidFill>
                  <a:schemeClr val="tx1"/>
                </a:solidFill>
              </a:rPr>
              <a:t> se </a:t>
            </a:r>
            <a:r>
              <a:rPr lang="en-US" sz="4400" i="1" dirty="0" err="1">
                <a:solidFill>
                  <a:schemeClr val="tx1"/>
                </a:solidFill>
              </a:rPr>
              <a:t>correlaciona</a:t>
            </a:r>
            <a:r>
              <a:rPr lang="en-US" sz="4400" i="1" dirty="0">
                <a:solidFill>
                  <a:schemeClr val="tx1"/>
                </a:solidFill>
              </a:rPr>
              <a:t> con </a:t>
            </a:r>
            <a:r>
              <a:rPr lang="en-US" sz="4400" i="1" dirty="0" err="1">
                <a:solidFill>
                  <a:schemeClr val="tx1"/>
                </a:solidFill>
              </a:rPr>
              <a:t>mejor</a:t>
            </a:r>
            <a:r>
              <a:rPr lang="en-US" sz="4400" i="1" dirty="0">
                <a:solidFill>
                  <a:schemeClr val="tx1"/>
                </a:solidFill>
              </a:rPr>
              <a:t> SLP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1163509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Glofitamab</a:t>
            </a:r>
            <a:endParaRPr lang="es-AR" b="1" i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591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50506" y="286603"/>
            <a:ext cx="11159412" cy="1450757"/>
          </a:xfrm>
        </p:spPr>
        <p:txBody>
          <a:bodyPr>
            <a:normAutofit/>
          </a:bodyPr>
          <a:lstStyle/>
          <a:p>
            <a:r>
              <a:rPr lang="es-AR" b="1" i="1" dirty="0" err="1"/>
              <a:t>Glofitamab</a:t>
            </a:r>
            <a:br>
              <a:rPr lang="es-AR" b="1" i="1" dirty="0"/>
            </a:br>
            <a:r>
              <a:rPr lang="es-AR" b="1" i="1" dirty="0"/>
              <a:t>Estudio </a:t>
            </a:r>
            <a:r>
              <a:rPr lang="es-AR" b="1" i="1" dirty="0" err="1"/>
              <a:t>Pivotal</a:t>
            </a:r>
            <a:r>
              <a:rPr lang="es-AR" b="1" i="1" dirty="0"/>
              <a:t> Fase II (expansión en DLBCL)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44137" y="2047138"/>
            <a:ext cx="2793585" cy="30884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i="1" dirty="0">
                <a:solidFill>
                  <a:schemeClr val="tx1"/>
                </a:solidFill>
              </a:rPr>
              <a:t>Criterios de inclusión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i="1" dirty="0">
                <a:solidFill>
                  <a:schemeClr val="tx1"/>
                </a:solidFill>
              </a:rPr>
              <a:t>DLBCL NOS, HGBCL, LF transformado, y PMBCL.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i="1" dirty="0">
                <a:solidFill>
                  <a:schemeClr val="tx1"/>
                </a:solidFill>
              </a:rPr>
              <a:t>ECOG PS 0-1.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i="1" dirty="0">
                <a:solidFill>
                  <a:schemeClr val="tx1"/>
                </a:solidFill>
              </a:rPr>
              <a:t>Dos o más terapias previas que hayan incluido anti CD 20 y </a:t>
            </a:r>
            <a:r>
              <a:rPr lang="es-AR" sz="2000" i="1" dirty="0" err="1">
                <a:solidFill>
                  <a:schemeClr val="tx1"/>
                </a:solidFill>
              </a:rPr>
              <a:t>antraciclinas</a:t>
            </a:r>
            <a:r>
              <a:rPr lang="es-AR" sz="2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359020" y="2047138"/>
            <a:ext cx="5542383" cy="30977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i="1" dirty="0">
                <a:solidFill>
                  <a:schemeClr val="tx1"/>
                </a:solidFill>
              </a:rPr>
              <a:t>Administración IV.</a:t>
            </a:r>
          </a:p>
          <a:p>
            <a:endParaRPr lang="es-AR" sz="2000" i="1" dirty="0">
              <a:solidFill>
                <a:schemeClr val="tx1"/>
              </a:solidFill>
            </a:endParaRPr>
          </a:p>
          <a:p>
            <a:r>
              <a:rPr lang="es-AR" sz="2000" i="1" dirty="0">
                <a:solidFill>
                  <a:schemeClr val="tx1"/>
                </a:solidFill>
              </a:rPr>
              <a:t>Tratamiento de duración fija (máximo 12 ciclos).</a:t>
            </a:r>
          </a:p>
          <a:p>
            <a:endParaRPr lang="es-AR" sz="2000" i="1" dirty="0">
              <a:solidFill>
                <a:schemeClr val="tx1"/>
              </a:solidFill>
            </a:endParaRPr>
          </a:p>
          <a:p>
            <a:r>
              <a:rPr lang="es-AR" sz="2000" b="1" i="1" dirty="0">
                <a:solidFill>
                  <a:schemeClr val="tx1"/>
                </a:solidFill>
              </a:rPr>
              <a:t>Mitigación del CRS: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i="1" dirty="0" err="1">
                <a:solidFill>
                  <a:schemeClr val="tx1"/>
                </a:solidFill>
              </a:rPr>
              <a:t>Pretratamiento</a:t>
            </a:r>
            <a:r>
              <a:rPr lang="es-AR" sz="2000" i="1" dirty="0">
                <a:solidFill>
                  <a:schemeClr val="tx1"/>
                </a:solidFill>
              </a:rPr>
              <a:t> con </a:t>
            </a:r>
            <a:r>
              <a:rPr lang="es-AR" sz="2000" i="1" dirty="0" err="1">
                <a:solidFill>
                  <a:schemeClr val="tx1"/>
                </a:solidFill>
              </a:rPr>
              <a:t>Obinutuzumab</a:t>
            </a:r>
            <a:r>
              <a:rPr lang="es-AR" sz="2000" i="1" dirty="0">
                <a:solidFill>
                  <a:schemeClr val="tx1"/>
                </a:solidFill>
              </a:rPr>
              <a:t> 1000 mg.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i="1" dirty="0">
                <a:solidFill>
                  <a:schemeClr val="tx1"/>
                </a:solidFill>
              </a:rPr>
              <a:t>Incremento paulatino de dosis en Ciclo 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i="1" dirty="0">
                <a:solidFill>
                  <a:schemeClr val="tx1"/>
                </a:solidFill>
              </a:rPr>
              <a:t>Monitoreo estrecho luego de primera dosis (2.5 mg)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96064" y="5413621"/>
            <a:ext cx="8379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i="1" dirty="0" err="1"/>
              <a:t>Endpoint</a:t>
            </a:r>
            <a:r>
              <a:rPr lang="es-AR" sz="2400" b="1" i="1" dirty="0"/>
              <a:t> primario</a:t>
            </a:r>
            <a:r>
              <a:rPr lang="es-AR" sz="2400" i="1" dirty="0"/>
              <a:t>: tasa de RC según IRC.</a:t>
            </a:r>
          </a:p>
          <a:p>
            <a:r>
              <a:rPr lang="es-AR" sz="2400" b="1" i="1" dirty="0" err="1"/>
              <a:t>Endpoint</a:t>
            </a:r>
            <a:r>
              <a:rPr lang="es-AR" sz="2400" b="1" i="1" dirty="0"/>
              <a:t> secundario</a:t>
            </a:r>
            <a:r>
              <a:rPr lang="es-AR" sz="2400" i="1" dirty="0"/>
              <a:t>: tasa de ORR, DOR, Duración de RC, SLP y SG.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01" y="2851226"/>
            <a:ext cx="2880610" cy="161558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454278" y="6421139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i="1" dirty="0" err="1"/>
              <a:t>Dickinson</a:t>
            </a:r>
            <a:r>
              <a:rPr lang="es-AR" sz="2000" i="1" dirty="0"/>
              <a:t> M et al. ASCO 2022. </a:t>
            </a:r>
            <a:r>
              <a:rPr lang="es-AR" sz="2000" i="1" dirty="0" err="1"/>
              <a:t>Abstract</a:t>
            </a:r>
            <a:r>
              <a:rPr lang="es-AR" sz="2000" i="1" dirty="0"/>
              <a:t> 7500</a:t>
            </a:r>
          </a:p>
        </p:txBody>
      </p:sp>
    </p:spTree>
    <p:extLst>
      <p:ext uri="{BB962C8B-B14F-4D97-AF65-F5344CB8AC3E}">
        <p14:creationId xmlns:p14="http://schemas.microsoft.com/office/powerpoint/2010/main" val="583132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Glofitamab</a:t>
            </a:r>
            <a:br>
              <a:rPr lang="es-AR" b="1" i="1" dirty="0"/>
            </a:br>
            <a:r>
              <a:rPr lang="es-AR" b="1" i="1" dirty="0"/>
              <a:t>Características basales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5" y="1807198"/>
            <a:ext cx="10846655" cy="4496706"/>
          </a:xfrm>
        </p:spPr>
      </p:pic>
      <p:sp>
        <p:nvSpPr>
          <p:cNvPr id="7" name="CuadroTexto 6"/>
          <p:cNvSpPr txBox="1"/>
          <p:nvPr/>
        </p:nvSpPr>
        <p:spPr>
          <a:xfrm>
            <a:off x="7454278" y="6421139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i="1" dirty="0" err="1"/>
              <a:t>Dickinson</a:t>
            </a:r>
            <a:r>
              <a:rPr lang="es-AR" sz="2000" i="1" dirty="0"/>
              <a:t> M et al. ASCO 2022. </a:t>
            </a:r>
            <a:r>
              <a:rPr lang="es-AR" sz="2000" i="1" dirty="0" err="1"/>
              <a:t>Abstract</a:t>
            </a:r>
            <a:r>
              <a:rPr lang="es-AR" sz="2000" i="1" dirty="0"/>
              <a:t> 7500</a:t>
            </a:r>
          </a:p>
        </p:txBody>
      </p:sp>
    </p:spTree>
    <p:extLst>
      <p:ext uri="{BB962C8B-B14F-4D97-AF65-F5344CB8AC3E}">
        <p14:creationId xmlns:p14="http://schemas.microsoft.com/office/powerpoint/2010/main" val="4293865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Glofitamab</a:t>
            </a:r>
            <a:br>
              <a:rPr lang="es-AR" b="1" i="1" dirty="0"/>
            </a:br>
            <a:r>
              <a:rPr lang="es-AR" b="1" i="1" dirty="0" err="1"/>
              <a:t>Endpoint</a:t>
            </a:r>
            <a:r>
              <a:rPr lang="es-AR" b="1" i="1" dirty="0"/>
              <a:t> primario: RC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599063"/>
              </p:ext>
            </p:extLst>
          </p:nvPr>
        </p:nvGraphicFramePr>
        <p:xfrm>
          <a:off x="1096963" y="1846263"/>
          <a:ext cx="100584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800" i="1" dirty="0" err="1"/>
                        <a:t>Endpoint</a:t>
                      </a:r>
                      <a:r>
                        <a:rPr lang="es-AR" sz="2800" i="1" dirty="0"/>
                        <a:t> primario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i="1" dirty="0" err="1"/>
                        <a:t>Glofitamab</a:t>
                      </a:r>
                      <a:r>
                        <a:rPr lang="es-AR" sz="2800" i="1" baseline="0" dirty="0"/>
                        <a:t> </a:t>
                      </a:r>
                    </a:p>
                    <a:p>
                      <a:pPr algn="ctr"/>
                      <a:r>
                        <a:rPr lang="es-AR" sz="2800" i="1" baseline="0" dirty="0"/>
                        <a:t>2.5/10/30 (N: 155)</a:t>
                      </a:r>
                      <a:endParaRPr lang="es-AR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800" i="1" dirty="0"/>
                        <a:t>Tasa de 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i="1" dirty="0"/>
                        <a:t>61 (39.4 %)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800" i="1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i="1" dirty="0"/>
                        <a:t>80 (51.6 %)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AR" sz="2800" i="1" dirty="0"/>
                        <a:t>Mediana</a:t>
                      </a:r>
                      <a:r>
                        <a:rPr lang="es-AR" sz="2800" i="1" baseline="0" dirty="0"/>
                        <a:t> de duración de seguimiento: 12.6 meses (rango 0-22).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AR" sz="2800" i="1" dirty="0"/>
                        <a:t>Respuestas se obtienen</a:t>
                      </a:r>
                      <a:r>
                        <a:rPr lang="es-AR" sz="2800" i="1" baseline="0" dirty="0"/>
                        <a:t> precozmente. </a:t>
                      </a:r>
                    </a:p>
                    <a:p>
                      <a:r>
                        <a:rPr lang="es-AR" sz="2800" i="1" baseline="0" dirty="0"/>
                        <a:t>Mediana de tiempo para primera RC fue de 42 días. </a:t>
                      </a:r>
                      <a:endParaRPr lang="es-AR" sz="2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454278" y="6421139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i="1" dirty="0" err="1"/>
              <a:t>Dickinson</a:t>
            </a:r>
            <a:r>
              <a:rPr lang="es-AR" sz="2000" i="1" dirty="0"/>
              <a:t> M et al. ASCO 2022. </a:t>
            </a:r>
            <a:r>
              <a:rPr lang="es-AR" sz="2000" i="1" dirty="0" err="1"/>
              <a:t>Abstract</a:t>
            </a:r>
            <a:r>
              <a:rPr lang="es-AR" sz="2000" i="1" dirty="0"/>
              <a:t> 7500</a:t>
            </a:r>
          </a:p>
        </p:txBody>
      </p:sp>
    </p:spTree>
    <p:extLst>
      <p:ext uri="{BB962C8B-B14F-4D97-AF65-F5344CB8AC3E}">
        <p14:creationId xmlns:p14="http://schemas.microsoft.com/office/powerpoint/2010/main" val="3434649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Glofitamab</a:t>
            </a:r>
            <a:br>
              <a:rPr lang="es-AR" b="1" i="1" dirty="0"/>
            </a:br>
            <a:r>
              <a:rPr lang="es-AR" b="1" i="1" dirty="0"/>
              <a:t>Tasa de RC por subgrupos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38D148-1AAA-4275-9B5D-1CC8DD7E29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19103" r="3197"/>
          <a:stretch/>
        </p:blipFill>
        <p:spPr bwMode="auto">
          <a:xfrm>
            <a:off x="1329886" y="1846262"/>
            <a:ext cx="9228919" cy="449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454278" y="6421139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i="1" dirty="0" err="1"/>
              <a:t>Dickinson</a:t>
            </a:r>
            <a:r>
              <a:rPr lang="es-AR" sz="2000" i="1" dirty="0"/>
              <a:t> M et al. ASCO 2022. </a:t>
            </a:r>
            <a:r>
              <a:rPr lang="es-AR" sz="2000" i="1" dirty="0" err="1"/>
              <a:t>Abstract</a:t>
            </a:r>
            <a:r>
              <a:rPr lang="es-AR" sz="2000" i="1" dirty="0"/>
              <a:t> 7500</a:t>
            </a:r>
          </a:p>
        </p:txBody>
      </p:sp>
    </p:spTree>
    <p:extLst>
      <p:ext uri="{BB962C8B-B14F-4D97-AF65-F5344CB8AC3E}">
        <p14:creationId xmlns:p14="http://schemas.microsoft.com/office/powerpoint/2010/main" val="1507853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Glofitamab</a:t>
            </a:r>
            <a:br>
              <a:rPr lang="es-AR" b="1" i="1" dirty="0"/>
            </a:br>
            <a:r>
              <a:rPr lang="es-AR" b="1" i="1" dirty="0"/>
              <a:t>Duración de respuesta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482318"/>
          </a:xfrm>
        </p:spPr>
        <p:txBody>
          <a:bodyPr>
            <a:normAutofit/>
          </a:bodyPr>
          <a:lstStyle/>
          <a:p>
            <a:pPr algn="ctr"/>
            <a:r>
              <a:rPr lang="es-AR" sz="2800" i="1" cap="none" dirty="0"/>
              <a:t>Duración de ORR (según ICR)</a:t>
            </a: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81" y="2205834"/>
            <a:ext cx="4115157" cy="2331922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482318"/>
          </a:xfrm>
        </p:spPr>
        <p:txBody>
          <a:bodyPr>
            <a:normAutofit/>
          </a:bodyPr>
          <a:lstStyle/>
          <a:p>
            <a:pPr algn="ctr"/>
            <a:r>
              <a:rPr lang="es-AR" sz="2800" i="1" cap="none" dirty="0"/>
              <a:t>Duración de RC (según ICR)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32" y="2198213"/>
            <a:ext cx="4107536" cy="2339543"/>
          </a:xfrm>
        </p:spPr>
      </p:pic>
      <p:sp>
        <p:nvSpPr>
          <p:cNvPr id="4" name="CuadroTexto 3"/>
          <p:cNvSpPr txBox="1"/>
          <p:nvPr/>
        </p:nvSpPr>
        <p:spPr>
          <a:xfrm>
            <a:off x="7454278" y="6421139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i="1" dirty="0" err="1"/>
              <a:t>Dickinson</a:t>
            </a:r>
            <a:r>
              <a:rPr lang="es-AR" sz="2000" i="1" dirty="0"/>
              <a:t> M et al. ASCO 2022. </a:t>
            </a:r>
            <a:r>
              <a:rPr lang="es-AR" sz="2000" i="1" dirty="0" err="1"/>
              <a:t>Abstract</a:t>
            </a:r>
            <a:r>
              <a:rPr lang="es-AR" sz="2000" i="1" dirty="0"/>
              <a:t> 7500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96999"/>
              </p:ext>
            </p:extLst>
          </p:nvPr>
        </p:nvGraphicFramePr>
        <p:xfrm>
          <a:off x="1508580" y="4604434"/>
          <a:ext cx="461790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551">
                <a:tc>
                  <a:txBody>
                    <a:bodyPr/>
                    <a:lstStyle/>
                    <a:p>
                      <a:endParaRPr lang="es-A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N: 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i="1" dirty="0"/>
                        <a:t>Mediana</a:t>
                      </a:r>
                      <a:r>
                        <a:rPr lang="es-AR" i="1" baseline="0" dirty="0"/>
                        <a:t> de seguimiento de duración de </a:t>
                      </a:r>
                      <a:r>
                        <a:rPr lang="es-AR" i="1" baseline="0" dirty="0" err="1"/>
                        <a:t>rta</a:t>
                      </a:r>
                      <a:r>
                        <a:rPr lang="es-AR" i="1" baseline="0" dirty="0"/>
                        <a:t> en meses. (rango)</a:t>
                      </a:r>
                      <a:endParaRPr lang="es-A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10.6 </a:t>
                      </a:r>
                    </a:p>
                    <a:p>
                      <a:pPr algn="ctr"/>
                      <a:r>
                        <a:rPr lang="es-AR" i="1" dirty="0"/>
                        <a:t>(0 – 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i="1" dirty="0"/>
                        <a:t>Duración de ORR a 12 meses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63.6 %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i="1" dirty="0"/>
                        <a:t>ORR</a:t>
                      </a:r>
                      <a:r>
                        <a:rPr lang="es-AR" i="1" baseline="0" dirty="0"/>
                        <a:t> </a:t>
                      </a:r>
                      <a:r>
                        <a:rPr lang="es-AR" i="1" baseline="0" dirty="0" err="1"/>
                        <a:t>ongoing</a:t>
                      </a:r>
                      <a:r>
                        <a:rPr lang="es-AR" i="1" baseline="0" dirty="0"/>
                        <a:t> a la fecha de corte del estudio clínico, n (%)</a:t>
                      </a:r>
                      <a:endParaRPr lang="es-A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53 </a:t>
                      </a:r>
                    </a:p>
                    <a:p>
                      <a:pPr algn="ctr"/>
                      <a:r>
                        <a:rPr lang="es-AR" i="1" dirty="0"/>
                        <a:t>(66.3 %)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05617"/>
              </p:ext>
            </p:extLst>
          </p:nvPr>
        </p:nvGraphicFramePr>
        <p:xfrm>
          <a:off x="6708841" y="4604434"/>
          <a:ext cx="461790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218">
                <a:tc>
                  <a:txBody>
                    <a:bodyPr/>
                    <a:lstStyle/>
                    <a:p>
                      <a:r>
                        <a:rPr lang="es-AR" i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i="1" dirty="0"/>
                        <a:t>N:</a:t>
                      </a:r>
                      <a:r>
                        <a:rPr lang="es-AR" i="1" baseline="0" dirty="0"/>
                        <a:t> 61</a:t>
                      </a:r>
                      <a:endParaRPr lang="es-A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i="1" dirty="0"/>
                        <a:t>Mediana</a:t>
                      </a:r>
                      <a:r>
                        <a:rPr lang="es-AR" i="1" baseline="0" dirty="0"/>
                        <a:t> de seguimiento de duración de </a:t>
                      </a:r>
                      <a:r>
                        <a:rPr lang="es-AR" i="1" baseline="0" dirty="0" err="1"/>
                        <a:t>rta</a:t>
                      </a:r>
                      <a:r>
                        <a:rPr lang="es-AR" i="1" baseline="0" dirty="0"/>
                        <a:t> en meses (%)</a:t>
                      </a:r>
                      <a:endParaRPr lang="es-A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10.6 </a:t>
                      </a:r>
                    </a:p>
                    <a:p>
                      <a:pPr algn="ctr"/>
                      <a:r>
                        <a:rPr lang="es-AR" i="1" dirty="0"/>
                        <a:t>(0-21)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i="1" dirty="0"/>
                        <a:t>Duración de RC a 12 meses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77.6 %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i="1" dirty="0"/>
                        <a:t>RC</a:t>
                      </a:r>
                      <a:r>
                        <a:rPr lang="es-AR" i="1" baseline="0" dirty="0"/>
                        <a:t> </a:t>
                      </a:r>
                      <a:r>
                        <a:rPr lang="es-AR" i="1" baseline="0" dirty="0" err="1"/>
                        <a:t>ongoing</a:t>
                      </a:r>
                      <a:r>
                        <a:rPr lang="es-AR" i="1" baseline="0" dirty="0"/>
                        <a:t> a la fecha de corte del estudio clínico, n (%)</a:t>
                      </a:r>
                      <a:endParaRPr lang="es-A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49 </a:t>
                      </a:r>
                    </a:p>
                    <a:p>
                      <a:pPr algn="ctr"/>
                      <a:r>
                        <a:rPr lang="es-AR" i="1" dirty="0"/>
                        <a:t>(80.3</a:t>
                      </a:r>
                      <a:r>
                        <a:rPr lang="es-AR" i="1" baseline="0" dirty="0"/>
                        <a:t> %)</a:t>
                      </a:r>
                      <a:endParaRPr lang="es-A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27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41" y="1304262"/>
            <a:ext cx="8251218" cy="466521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957532" y="-266631"/>
            <a:ext cx="10058400" cy="1450975"/>
          </a:xfrm>
        </p:spPr>
        <p:txBody>
          <a:bodyPr>
            <a:normAutofit/>
          </a:bodyPr>
          <a:lstStyle/>
          <a:p>
            <a:r>
              <a:rPr lang="es-AR" b="1" i="1" dirty="0"/>
              <a:t>Linfomas no </a:t>
            </a:r>
            <a:r>
              <a:rPr lang="es-AR" b="1" i="1" dirty="0" err="1"/>
              <a:t>Hodgkin</a:t>
            </a:r>
            <a:r>
              <a:rPr lang="es-AR" b="1" i="1" dirty="0"/>
              <a:t> B</a:t>
            </a:r>
          </a:p>
        </p:txBody>
      </p:sp>
      <p:sp>
        <p:nvSpPr>
          <p:cNvPr id="4" name="2 Rectángulo redondeado"/>
          <p:cNvSpPr/>
          <p:nvPr/>
        </p:nvSpPr>
        <p:spPr>
          <a:xfrm>
            <a:off x="6492616" y="2995074"/>
            <a:ext cx="945656" cy="641797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353482" y="1737613"/>
            <a:ext cx="266429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/>
              <a:t>LNH: 19 casos nuevos cada 100.000 habitantes por año</a:t>
            </a:r>
          </a:p>
        </p:txBody>
      </p:sp>
    </p:spTree>
    <p:extLst>
      <p:ext uri="{BB962C8B-B14F-4D97-AF65-F5344CB8AC3E}">
        <p14:creationId xmlns:p14="http://schemas.microsoft.com/office/powerpoint/2010/main" val="3649002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Glofitamab</a:t>
            </a:r>
            <a:br>
              <a:rPr lang="es-AR" b="1" i="1" dirty="0"/>
            </a:br>
            <a:r>
              <a:rPr lang="es-AR" b="1" i="1" dirty="0"/>
              <a:t>Eficacia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800" i="1" cap="none" dirty="0"/>
              <a:t>Sobrevida Libre de Progresión</a:t>
            </a: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15" y="2485294"/>
            <a:ext cx="4084674" cy="2080440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800" i="1" cap="none" dirty="0"/>
              <a:t>Sobrevida Global 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3" y="2485294"/>
            <a:ext cx="4084674" cy="2072820"/>
          </a:xfrm>
        </p:spPr>
      </p:pic>
      <p:sp>
        <p:nvSpPr>
          <p:cNvPr id="4" name="CuadroTexto 3"/>
          <p:cNvSpPr txBox="1"/>
          <p:nvPr/>
        </p:nvSpPr>
        <p:spPr>
          <a:xfrm>
            <a:off x="7454278" y="6421139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i="1" dirty="0" err="1"/>
              <a:t>Dickinson</a:t>
            </a:r>
            <a:r>
              <a:rPr lang="es-AR" sz="2000" i="1" dirty="0"/>
              <a:t> M et al. ASCO 2022. </a:t>
            </a:r>
            <a:r>
              <a:rPr lang="es-AR" sz="2000" i="1" dirty="0" err="1"/>
              <a:t>Abstract</a:t>
            </a:r>
            <a:r>
              <a:rPr lang="es-AR" sz="2000" i="1" dirty="0"/>
              <a:t> 7500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76779"/>
              </p:ext>
            </p:extLst>
          </p:nvPr>
        </p:nvGraphicFramePr>
        <p:xfrm>
          <a:off x="1294882" y="4682212"/>
          <a:ext cx="504993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N</a:t>
                      </a:r>
                      <a:r>
                        <a:rPr lang="es-AR" i="1" baseline="0" dirty="0"/>
                        <a:t>: 155</a:t>
                      </a:r>
                      <a:endParaRPr lang="es-A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i="1" dirty="0"/>
                        <a:t>Mediana</a:t>
                      </a:r>
                      <a:r>
                        <a:rPr lang="es-AR" i="1" baseline="0" dirty="0"/>
                        <a:t> seguimiento SLP en meses (rango)</a:t>
                      </a:r>
                      <a:endParaRPr lang="es-A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12.6 meses (0-22)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i="1" dirty="0"/>
                        <a:t>Mediana</a:t>
                      </a:r>
                      <a:r>
                        <a:rPr lang="es-AR" i="1" baseline="0" dirty="0"/>
                        <a:t> de SLP en meses</a:t>
                      </a:r>
                      <a:endParaRPr lang="es-A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4.9 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i="1" dirty="0"/>
                        <a:t>SLE a 6 meses en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45.5 %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i="1" dirty="0"/>
                        <a:t>SLE a 12 meses en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37.1 %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92208"/>
              </p:ext>
            </p:extLst>
          </p:nvPr>
        </p:nvGraphicFramePr>
        <p:xfrm>
          <a:off x="6719077" y="4716735"/>
          <a:ext cx="504993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N</a:t>
                      </a:r>
                      <a:r>
                        <a:rPr lang="es-AR" i="1" baseline="0" dirty="0"/>
                        <a:t>: 155</a:t>
                      </a:r>
                      <a:endParaRPr lang="es-A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i="1" dirty="0"/>
                        <a:t>Mediana</a:t>
                      </a:r>
                      <a:r>
                        <a:rPr lang="es-AR" i="1" baseline="0" dirty="0"/>
                        <a:t> SG en meses </a:t>
                      </a:r>
                      <a:endParaRPr lang="es-A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11.5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i="1" dirty="0"/>
                        <a:t>SG a 12 meses en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i="1" dirty="0"/>
                        <a:t>49.8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293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Odronextamab</a:t>
            </a:r>
            <a:endParaRPr lang="es-AR" b="1" i="1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0573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>
            <a:normAutofit/>
          </a:bodyPr>
          <a:lstStyle/>
          <a:p>
            <a:pPr lvl="0"/>
            <a:r>
              <a:rPr lang="en-US" sz="4900" i="1" kern="0" spc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ELM-2 </a:t>
            </a:r>
            <a:r>
              <a:rPr lang="en-US" sz="4900" i="1" kern="0" spc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Fase</a:t>
            </a:r>
            <a:r>
              <a:rPr lang="en-US" sz="4900" i="1" kern="0" spc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2 </a:t>
            </a:r>
            <a:br>
              <a:rPr lang="en-US" sz="4900" i="1" kern="0" spc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lang="en-US" i="1" kern="0" spc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Odronextamab</a:t>
            </a:r>
            <a:r>
              <a:rPr lang="en-US" i="1" kern="0" spc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en DLBCL R/R   </a:t>
            </a:r>
            <a:endParaRPr lang="es-A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74417" y="6399736"/>
            <a:ext cx="451758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lvl="0" indent="-266700" algn="r" fontAlgn="base">
              <a:lnSpc>
                <a:spcPct val="90000"/>
              </a:lnSpc>
              <a:buClr>
                <a:srgbClr val="E71D75"/>
              </a:buClr>
              <a:buSzPct val="100000"/>
              <a:defRPr/>
            </a:pPr>
            <a:r>
              <a:rPr lang="en-US" i="1" kern="0" dirty="0">
                <a:solidFill>
                  <a:srgbClr val="000000"/>
                </a:solidFill>
                <a:sym typeface="Helvetica Neue"/>
              </a:rPr>
              <a:t>Kim SW, et al. Oral 444. ASH. Dec. 9-13, 2022. 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101022"/>
            <a:ext cx="4511431" cy="2545301"/>
          </a:xfrm>
        </p:spPr>
      </p:pic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473B18F2-36B1-941D-F5C3-FA490B3BD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64382"/>
              </p:ext>
            </p:extLst>
          </p:nvPr>
        </p:nvGraphicFramePr>
        <p:xfrm>
          <a:off x="7352662" y="2125283"/>
          <a:ext cx="3248946" cy="1241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094639">
                  <a:extLst>
                    <a:ext uri="{9D8B030D-6E8A-4147-A177-3AD203B41FA5}">
                      <a16:colId xmlns:a16="http://schemas.microsoft.com/office/drawing/2014/main" val="338946821"/>
                    </a:ext>
                  </a:extLst>
                </a:gridCol>
                <a:gridCol w="1154307">
                  <a:extLst>
                    <a:ext uri="{9D8B030D-6E8A-4147-A177-3AD203B41FA5}">
                      <a16:colId xmlns:a16="http://schemas.microsoft.com/office/drawing/2014/main" val="4136964942"/>
                    </a:ext>
                  </a:extLst>
                </a:gridCol>
              </a:tblGrid>
              <a:tr h="306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1" i="1" spc="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Respuesta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35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i="1" spc="100" baseline="0">
                          <a:solidFill>
                            <a:schemeClr val="bg1"/>
                          </a:solidFill>
                          <a:latin typeface="+mn-lt"/>
                        </a:rPr>
                        <a:t>N=130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6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01873"/>
                  </a:ext>
                </a:extLst>
              </a:tr>
              <a:tr h="306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i="1" dirty="0">
                          <a:latin typeface="+mn-lt"/>
                        </a:rPr>
                        <a:t>ORR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i="1" dirty="0">
                          <a:latin typeface="+mn-lt"/>
                        </a:rPr>
                        <a:t>49%</a:t>
                      </a:r>
                    </a:p>
                  </a:txBody>
                  <a:tcPr marL="0" marR="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970931"/>
                  </a:ext>
                </a:extLst>
              </a:tr>
              <a:tr h="306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i="1" dirty="0">
                          <a:latin typeface="+mn-lt"/>
                        </a:rPr>
                        <a:t>31%</a:t>
                      </a:r>
                      <a:endParaRPr lang="en-GB" sz="1800" i="1" dirty="0">
                        <a:latin typeface="+mn-lt"/>
                      </a:endParaRPr>
                    </a:p>
                  </a:txBody>
                  <a:tcPr marL="0" marR="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619846"/>
                  </a:ext>
                </a:extLst>
              </a:tr>
              <a:tr h="306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mDoCR</a:t>
                      </a:r>
                      <a:endParaRPr kumimoji="0" lang="en-GB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i="1" dirty="0">
                          <a:latin typeface="+mn-lt"/>
                        </a:rPr>
                        <a:t>17.9 </a:t>
                      </a:r>
                      <a:r>
                        <a:rPr lang="en-GB" sz="1800" i="1" dirty="0" err="1">
                          <a:latin typeface="+mn-lt"/>
                        </a:rPr>
                        <a:t>meses</a:t>
                      </a:r>
                      <a:endParaRPr lang="en-GB" sz="1800" i="1" dirty="0">
                        <a:latin typeface="+mn-lt"/>
                      </a:endParaRPr>
                    </a:p>
                  </a:txBody>
                  <a:tcPr marL="0" marR="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512868"/>
                  </a:ext>
                </a:extLst>
              </a:tr>
            </a:tbl>
          </a:graphicData>
        </a:graphic>
      </p:graphicFrame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A6FE3F5-69C0-24CC-CA76-DC8F519B2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5350"/>
              </p:ext>
            </p:extLst>
          </p:nvPr>
        </p:nvGraphicFramePr>
        <p:xfrm>
          <a:off x="7355862" y="3849981"/>
          <a:ext cx="3324324" cy="213624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216216">
                  <a:extLst>
                    <a:ext uri="{9D8B030D-6E8A-4147-A177-3AD203B41FA5}">
                      <a16:colId xmlns:a16="http://schemas.microsoft.com/office/drawing/2014/main" val="338946821"/>
                    </a:ext>
                  </a:extLst>
                </a:gridCol>
                <a:gridCol w="1108108">
                  <a:extLst>
                    <a:ext uri="{9D8B030D-6E8A-4147-A177-3AD203B41FA5}">
                      <a16:colId xmlns:a16="http://schemas.microsoft.com/office/drawing/2014/main" val="4136964942"/>
                    </a:ext>
                  </a:extLst>
                </a:gridCol>
              </a:tblGrid>
              <a:tr h="306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1" i="1" spc="100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Toxicidad</a:t>
                      </a:r>
                      <a:r>
                        <a:rPr lang="en-GB" sz="1800" b="1" i="1" spc="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, </a:t>
                      </a:r>
                      <a:r>
                        <a:rPr lang="en-GB" sz="1800" b="1" i="1" spc="100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todos</a:t>
                      </a:r>
                      <a:r>
                        <a:rPr lang="en-GB" sz="1800" b="1" i="1" spc="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los </a:t>
                      </a:r>
                      <a:r>
                        <a:rPr lang="en-GB" sz="1800" b="1" i="1" spc="100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grados</a:t>
                      </a:r>
                      <a:r>
                        <a:rPr lang="en-GB" sz="1800" b="1" i="1" spc="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(Gr 3+)</a:t>
                      </a:r>
                    </a:p>
                  </a:txBody>
                  <a:tcPr marL="18288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35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i="1" spc="100" baseline="0">
                          <a:solidFill>
                            <a:schemeClr val="bg1"/>
                          </a:solidFill>
                          <a:latin typeface="+mn-lt"/>
                        </a:rPr>
                        <a:t>N=130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6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0187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0" i="1" dirty="0">
                          <a:latin typeface="+mn-lt"/>
                        </a:rPr>
                        <a:t>CRS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0" i="1">
                          <a:latin typeface="+mn-lt"/>
                        </a:rPr>
                        <a:t>55% (4%)</a:t>
                      </a:r>
                    </a:p>
                  </a:txBody>
                  <a:tcPr marL="0" marR="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97093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ICANS</a:t>
                      </a:r>
                      <a:endParaRPr kumimoji="0" lang="en-GB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i="1">
                          <a:latin typeface="+mn-lt"/>
                        </a:rPr>
                        <a:t>3% (1%)</a:t>
                      </a:r>
                      <a:endParaRPr lang="en-GB" sz="1800" i="1">
                        <a:latin typeface="+mn-lt"/>
                      </a:endParaRPr>
                    </a:p>
                  </a:txBody>
                  <a:tcPr marL="0" marR="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7F7F7F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61984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spc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Anemia</a:t>
                      </a:r>
                    </a:p>
                  </a:txBody>
                  <a:tcPr marL="36576" marR="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i="1" dirty="0">
                          <a:latin typeface="+mn-lt"/>
                        </a:rPr>
                        <a:t>42% (NR)</a:t>
                      </a:r>
                      <a:endParaRPr lang="en-GB" sz="1800" i="1" baseline="30000" dirty="0">
                        <a:latin typeface="+mn-lt"/>
                      </a:endParaRPr>
                    </a:p>
                  </a:txBody>
                  <a:tcPr marL="0" marR="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94887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spc="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Neutropenia</a:t>
                      </a:r>
                    </a:p>
                  </a:txBody>
                  <a:tcPr marL="36576" marR="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i="1" baseline="0" dirty="0">
                          <a:latin typeface="+mn-lt"/>
                        </a:rPr>
                        <a:t>28% (NR)</a:t>
                      </a:r>
                    </a:p>
                  </a:txBody>
                  <a:tcPr marL="0" marR="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5149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spc="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Infección</a:t>
                      </a:r>
                      <a:r>
                        <a:rPr lang="en-US" sz="1800" b="0" i="1" kern="1200" spc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576" marR="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i="1" baseline="0" dirty="0">
                          <a:latin typeface="+mn-lt"/>
                        </a:rPr>
                        <a:t>59% (33%)</a:t>
                      </a:r>
                    </a:p>
                  </a:txBody>
                  <a:tcPr marL="0" marR="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149393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95881" y="2020910"/>
            <a:ext cx="460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i="1" dirty="0"/>
              <a:t>DLBCL R/R</a:t>
            </a:r>
            <a:r>
              <a:rPr lang="en-US" sz="24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luego</a:t>
            </a:r>
            <a:r>
              <a:rPr lang="en-US" sz="24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≥2 </a:t>
            </a:r>
            <a:r>
              <a:rPr lang="en-US" sz="2400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líneas</a:t>
            </a:r>
            <a:r>
              <a:rPr lang="en-US" sz="24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previas</a:t>
            </a:r>
            <a:r>
              <a:rPr lang="en-US" sz="24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.</a:t>
            </a:r>
            <a:endParaRPr lang="es-AR" sz="2400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649541" y="5673803"/>
            <a:ext cx="362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/>
              <a:t>Mediana de seguimiento 21.3 meses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462121" y="2987644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/>
              <a:t>SLP a 12 meses: 29.3 %</a:t>
            </a:r>
          </a:p>
          <a:p>
            <a:r>
              <a:rPr lang="es-AR" i="1" dirty="0"/>
              <a:t>SLP a 18 meses: 26.0 %</a:t>
            </a:r>
          </a:p>
        </p:txBody>
      </p:sp>
    </p:spTree>
    <p:extLst>
      <p:ext uri="{BB962C8B-B14F-4D97-AF65-F5344CB8AC3E}">
        <p14:creationId xmlns:p14="http://schemas.microsoft.com/office/powerpoint/2010/main" val="216188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Anticuerpos </a:t>
            </a:r>
            <a:r>
              <a:rPr lang="es-AR" b="1" i="1" dirty="0" err="1"/>
              <a:t>biespecíficos</a:t>
            </a:r>
            <a:br>
              <a:rPr lang="es-AR" b="1" i="1" dirty="0"/>
            </a:br>
            <a:r>
              <a:rPr lang="es-AR" b="1" i="1" dirty="0"/>
              <a:t>Mantienen eficacia post </a:t>
            </a:r>
            <a:r>
              <a:rPr lang="es-AR" b="1" i="1" dirty="0" err="1"/>
              <a:t>CarT</a:t>
            </a:r>
            <a:r>
              <a:rPr lang="es-AR" b="1" i="1" dirty="0"/>
              <a:t> cell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9" y="1851067"/>
            <a:ext cx="11089123" cy="4106114"/>
          </a:xfrm>
        </p:spPr>
      </p:pic>
      <p:sp>
        <p:nvSpPr>
          <p:cNvPr id="5" name="CuadroTexto 4"/>
          <p:cNvSpPr txBox="1"/>
          <p:nvPr/>
        </p:nvSpPr>
        <p:spPr>
          <a:xfrm>
            <a:off x="72468" y="6365457"/>
            <a:ext cx="1210802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r" fontAlgn="base">
              <a:lnSpc>
                <a:spcPct val="90000"/>
              </a:lnSpc>
              <a:buClr>
                <a:srgbClr val="E71D75"/>
              </a:buClr>
              <a:buSzPct val="100000"/>
              <a:defRPr/>
            </a:pPr>
            <a:r>
              <a:rPr lang="en-US" i="1" kern="0" dirty="0"/>
              <a:t>1. Kim SW, et al. Oral 444. ASH. Dec 10-13, 2022. 2. Dickinson MJ, et al. N </a:t>
            </a:r>
            <a:r>
              <a:rPr lang="en-US" i="1" kern="0" dirty="0" err="1"/>
              <a:t>Engl</a:t>
            </a:r>
            <a:r>
              <a:rPr lang="en-US" i="1" kern="0" dirty="0"/>
              <a:t> J Med. 2022;387(24):2220-2231. </a:t>
            </a:r>
          </a:p>
          <a:p>
            <a:pPr marL="266700" lvl="0" indent="-266700" algn="r" fontAlgn="base">
              <a:lnSpc>
                <a:spcPct val="90000"/>
              </a:lnSpc>
              <a:buClr>
                <a:srgbClr val="E71D75"/>
              </a:buClr>
              <a:buSzPct val="100000"/>
              <a:defRPr/>
            </a:pPr>
            <a:r>
              <a:rPr lang="en-US" i="1" kern="0" dirty="0"/>
              <a:t>3. </a:t>
            </a:r>
            <a:r>
              <a:rPr lang="en-US" i="1" kern="0" dirty="0" err="1"/>
              <a:t>Thieblemont</a:t>
            </a:r>
            <a:r>
              <a:rPr lang="en-US" i="1" kern="0" dirty="0"/>
              <a:t> C, et al. J </a:t>
            </a:r>
            <a:r>
              <a:rPr lang="en-US" i="1" kern="0" dirty="0" err="1"/>
              <a:t>Clin</a:t>
            </a:r>
            <a:r>
              <a:rPr lang="en-US" i="1" kern="0" dirty="0"/>
              <a:t> </a:t>
            </a:r>
            <a:r>
              <a:rPr lang="en-US" i="1" kern="0" dirty="0" err="1"/>
              <a:t>Oncol</a:t>
            </a:r>
            <a:r>
              <a:rPr lang="en-US" i="1" kern="0" dirty="0"/>
              <a:t>. 2023;41(12):2238-2247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1587236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Mosunetuzumab</a:t>
            </a:r>
            <a:endParaRPr lang="es-AR" b="1" i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9866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Mosunetuzumab</a:t>
            </a:r>
            <a:r>
              <a:rPr lang="es-AR" b="1" i="1" dirty="0"/>
              <a:t> en LNH agresivos</a:t>
            </a:r>
            <a:br>
              <a:rPr lang="es-AR" b="1" i="1" dirty="0"/>
            </a:br>
            <a:r>
              <a:rPr lang="es-AR" b="1" i="1" dirty="0"/>
              <a:t>Eficacia y Seguridad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92504"/>
            <a:ext cx="9549595" cy="4361510"/>
          </a:xfrm>
        </p:spPr>
      </p:pic>
      <p:sp>
        <p:nvSpPr>
          <p:cNvPr id="5" name="CuadroTexto 4"/>
          <p:cNvSpPr txBox="1"/>
          <p:nvPr/>
        </p:nvSpPr>
        <p:spPr>
          <a:xfrm>
            <a:off x="9699073" y="6409158"/>
            <a:ext cx="24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err="1"/>
              <a:t>Budde</a:t>
            </a:r>
            <a:r>
              <a:rPr lang="es-AR" i="1" dirty="0"/>
              <a:t> EL et al, JCO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24253" y="4753069"/>
            <a:ext cx="434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/>
              <a:t>Linfomas agresivos R/R: N 129 (DLBCL N: 82)</a:t>
            </a:r>
          </a:p>
        </p:txBody>
      </p:sp>
    </p:spTree>
    <p:extLst>
      <p:ext uri="{BB962C8B-B14F-4D97-AF65-F5344CB8AC3E}">
        <p14:creationId xmlns:p14="http://schemas.microsoft.com/office/powerpoint/2010/main" val="1039655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Ac </a:t>
            </a:r>
            <a:r>
              <a:rPr lang="es-AR" b="1" i="1" dirty="0" err="1"/>
              <a:t>biespecíficos</a:t>
            </a:r>
            <a:r>
              <a:rPr lang="es-AR" b="1" i="1" dirty="0"/>
              <a:t> en DLBCL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8333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155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Ac </a:t>
            </a:r>
            <a:r>
              <a:rPr lang="es-AR" b="1" i="1" dirty="0" err="1"/>
              <a:t>biespecíficos</a:t>
            </a:r>
            <a:r>
              <a:rPr lang="es-AR" b="1" i="1" dirty="0"/>
              <a:t> en DLBCL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41757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578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7539" y="-176907"/>
            <a:ext cx="10058400" cy="1449387"/>
          </a:xfrm>
        </p:spPr>
        <p:txBody>
          <a:bodyPr/>
          <a:lstStyle/>
          <a:p>
            <a:r>
              <a:rPr lang="es-AR" sz="4000" b="1" i="1" dirty="0"/>
              <a:t>Toxicidad de Ac </a:t>
            </a:r>
            <a:r>
              <a:rPr lang="es-AR" sz="4000" b="1" i="1" dirty="0" err="1"/>
              <a:t>biespecíficos</a:t>
            </a:r>
            <a:br>
              <a:rPr lang="es-AR" sz="4000" b="1" i="1" dirty="0"/>
            </a:br>
            <a:r>
              <a:rPr lang="es-AR" sz="4000" b="1" i="1" dirty="0"/>
              <a:t>CRS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5" y="1163608"/>
            <a:ext cx="8475663" cy="4978400"/>
          </a:xfrm>
        </p:spPr>
      </p:pic>
      <p:sp>
        <p:nvSpPr>
          <p:cNvPr id="5" name="Rectángulo 4"/>
          <p:cNvSpPr/>
          <p:nvPr/>
        </p:nvSpPr>
        <p:spPr>
          <a:xfrm>
            <a:off x="3025276" y="753060"/>
            <a:ext cx="8414055" cy="263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i="1" dirty="0">
                <a:solidFill>
                  <a:schemeClr val="bg1"/>
                </a:solidFill>
              </a:rPr>
              <a:t>Siempre incluye </a:t>
            </a:r>
            <a:r>
              <a:rPr lang="es-AR" sz="2000" b="1" i="1" dirty="0">
                <a:solidFill>
                  <a:schemeClr val="bg1"/>
                </a:solidFill>
              </a:rPr>
              <a:t>fiebre alta</a:t>
            </a:r>
            <a:r>
              <a:rPr lang="es-AR" sz="2000" i="1" dirty="0">
                <a:solidFill>
                  <a:schemeClr val="bg1"/>
                </a:solidFill>
              </a:rPr>
              <a:t>. A veces hipotensión, insuficiencia respiratoria y puede llegar a falla </a:t>
            </a:r>
            <a:r>
              <a:rPr lang="es-AR" sz="2000" i="1" dirty="0" err="1">
                <a:solidFill>
                  <a:schemeClr val="bg1"/>
                </a:solidFill>
              </a:rPr>
              <a:t>multiorgánica</a:t>
            </a:r>
            <a:r>
              <a:rPr lang="es-AR" sz="2000" i="1" dirty="0">
                <a:solidFill>
                  <a:schemeClr val="bg1"/>
                </a:solidFill>
              </a:rPr>
              <a:t>, CID y muerte.</a:t>
            </a:r>
          </a:p>
          <a:p>
            <a:r>
              <a:rPr lang="es-AR" sz="2000" i="1" dirty="0">
                <a:solidFill>
                  <a:schemeClr val="bg1"/>
                </a:solidFill>
              </a:rPr>
              <a:t>Comienzo variable: de minutos a días.</a:t>
            </a:r>
          </a:p>
          <a:p>
            <a:r>
              <a:rPr lang="es-AR" sz="2000" i="1" dirty="0">
                <a:solidFill>
                  <a:schemeClr val="bg1"/>
                </a:solidFill>
              </a:rPr>
              <a:t>Severidad depende del agente, la magnitud de la activación inmunes (recuento de linfocitos), carga tumoral. </a:t>
            </a:r>
          </a:p>
          <a:p>
            <a:r>
              <a:rPr lang="es-AR" sz="2000" i="1" dirty="0">
                <a:solidFill>
                  <a:schemeClr val="bg1"/>
                </a:solidFill>
              </a:rPr>
              <a:t>Impacto de la vía?</a:t>
            </a:r>
          </a:p>
          <a:p>
            <a:r>
              <a:rPr lang="es-AR" sz="2000" i="1" dirty="0">
                <a:solidFill>
                  <a:schemeClr val="bg1"/>
                </a:solidFill>
              </a:rPr>
              <a:t>Tratamiento: paracetamol, cánula nasal, fluidos IV, </a:t>
            </a:r>
            <a:r>
              <a:rPr lang="es-AR" sz="2000" i="1" dirty="0" err="1">
                <a:solidFill>
                  <a:schemeClr val="bg1"/>
                </a:solidFill>
              </a:rPr>
              <a:t>vasopresores</a:t>
            </a:r>
            <a:r>
              <a:rPr lang="es-AR" sz="2000" i="1" dirty="0">
                <a:solidFill>
                  <a:schemeClr val="bg1"/>
                </a:solidFill>
              </a:rPr>
              <a:t>. Puede requerir TOCILIZUMAB</a:t>
            </a:r>
          </a:p>
        </p:txBody>
      </p:sp>
    </p:spTree>
    <p:extLst>
      <p:ext uri="{BB962C8B-B14F-4D97-AF65-F5344CB8AC3E}">
        <p14:creationId xmlns:p14="http://schemas.microsoft.com/office/powerpoint/2010/main" val="3863889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7539" y="-176907"/>
            <a:ext cx="10058400" cy="1449387"/>
          </a:xfrm>
        </p:spPr>
        <p:txBody>
          <a:bodyPr/>
          <a:lstStyle/>
          <a:p>
            <a:r>
              <a:rPr lang="es-AR" sz="4000" b="1" i="1" dirty="0"/>
              <a:t>Toxicidad de Ac </a:t>
            </a:r>
            <a:r>
              <a:rPr lang="es-AR" sz="4000" b="1" i="1" dirty="0" err="1"/>
              <a:t>biespecíficos</a:t>
            </a:r>
            <a:br>
              <a:rPr lang="es-AR" sz="4000" b="1" i="1" dirty="0"/>
            </a:br>
            <a:r>
              <a:rPr lang="es-AR" sz="4000" b="1" i="1" dirty="0"/>
              <a:t>CRS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5" y="1163608"/>
            <a:ext cx="8475663" cy="4978400"/>
          </a:xfrm>
        </p:spPr>
      </p:pic>
      <p:sp>
        <p:nvSpPr>
          <p:cNvPr id="5" name="Rectángulo 4"/>
          <p:cNvSpPr/>
          <p:nvPr/>
        </p:nvSpPr>
        <p:spPr>
          <a:xfrm>
            <a:off x="3071929" y="753060"/>
            <a:ext cx="8414055" cy="2633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i="1" dirty="0">
                <a:solidFill>
                  <a:schemeClr val="tx1"/>
                </a:solidFill>
              </a:rPr>
              <a:t>Siempre incluye </a:t>
            </a:r>
            <a:r>
              <a:rPr lang="es-AR" sz="2000" b="1" i="1" dirty="0">
                <a:solidFill>
                  <a:schemeClr val="tx1"/>
                </a:solidFill>
              </a:rPr>
              <a:t>fiebre alta</a:t>
            </a:r>
            <a:r>
              <a:rPr lang="es-AR" sz="2000" i="1" dirty="0">
                <a:solidFill>
                  <a:schemeClr val="tx1"/>
                </a:solidFill>
              </a:rPr>
              <a:t>. A veces hipotensión, insuficiencia respiratoria y puede llegar a falla </a:t>
            </a:r>
            <a:r>
              <a:rPr lang="es-AR" sz="2000" i="1" dirty="0" err="1">
                <a:solidFill>
                  <a:schemeClr val="tx1"/>
                </a:solidFill>
              </a:rPr>
              <a:t>multiorgánica</a:t>
            </a:r>
            <a:r>
              <a:rPr lang="es-AR" sz="2000" i="1" dirty="0">
                <a:solidFill>
                  <a:schemeClr val="tx1"/>
                </a:solidFill>
              </a:rPr>
              <a:t>, CID y muerte.</a:t>
            </a:r>
          </a:p>
          <a:p>
            <a:r>
              <a:rPr lang="es-AR" sz="2000" i="1" dirty="0">
                <a:solidFill>
                  <a:schemeClr val="tx1"/>
                </a:solidFill>
              </a:rPr>
              <a:t>Comienzo variable: de minutos a días.</a:t>
            </a:r>
          </a:p>
          <a:p>
            <a:r>
              <a:rPr lang="es-AR" sz="2000" i="1" dirty="0">
                <a:solidFill>
                  <a:schemeClr val="tx1"/>
                </a:solidFill>
              </a:rPr>
              <a:t>Severidad depende del agente, la magnitud de la activación inmunes (recuento de linfocitos), carga tumoral. </a:t>
            </a:r>
          </a:p>
          <a:p>
            <a:r>
              <a:rPr lang="es-AR" sz="2000" i="1" dirty="0">
                <a:solidFill>
                  <a:schemeClr val="tx1"/>
                </a:solidFill>
              </a:rPr>
              <a:t>Impacto de la vía?</a:t>
            </a:r>
          </a:p>
          <a:p>
            <a:r>
              <a:rPr lang="es-AR" sz="2000" i="1" dirty="0">
                <a:solidFill>
                  <a:schemeClr val="tx1"/>
                </a:solidFill>
              </a:rPr>
              <a:t>Tratamiento: paracetamol, cánula nasal, fluidos IV, </a:t>
            </a:r>
            <a:r>
              <a:rPr lang="es-AR" sz="2000" i="1" dirty="0" err="1">
                <a:solidFill>
                  <a:schemeClr val="tx1"/>
                </a:solidFill>
              </a:rPr>
              <a:t>vasopresores</a:t>
            </a:r>
            <a:r>
              <a:rPr lang="es-AR" sz="2000" i="1" dirty="0">
                <a:solidFill>
                  <a:schemeClr val="tx1"/>
                </a:solidFill>
              </a:rPr>
              <a:t>. </a:t>
            </a:r>
          </a:p>
          <a:p>
            <a:r>
              <a:rPr lang="es-AR" sz="2000" b="1" i="1" dirty="0">
                <a:solidFill>
                  <a:schemeClr val="tx1"/>
                </a:solidFill>
              </a:rPr>
              <a:t>Puede requerir TOCILIZUMAB.</a:t>
            </a:r>
          </a:p>
        </p:txBody>
      </p:sp>
    </p:spTree>
    <p:extLst>
      <p:ext uri="{BB962C8B-B14F-4D97-AF65-F5344CB8AC3E}">
        <p14:creationId xmlns:p14="http://schemas.microsoft.com/office/powerpoint/2010/main" val="14859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43796" y="296174"/>
            <a:ext cx="9170988" cy="990600"/>
          </a:xfrm>
        </p:spPr>
        <p:txBody>
          <a:bodyPr>
            <a:noAutofit/>
          </a:bodyPr>
          <a:lstStyle/>
          <a:p>
            <a:r>
              <a:rPr lang="es-AR" sz="4400" b="1" i="1" dirty="0">
                <a:solidFill>
                  <a:schemeClr val="tx1"/>
                </a:solidFill>
              </a:rPr>
              <a:t>Algoritmo de tratamiento del DLBCL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4063251"/>
              </p:ext>
            </p:extLst>
          </p:nvPr>
        </p:nvGraphicFramePr>
        <p:xfrm>
          <a:off x="1406106" y="1469037"/>
          <a:ext cx="9290649" cy="461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22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Toxicidad de Ac </a:t>
            </a:r>
            <a:r>
              <a:rPr lang="es-AR" b="1" i="1" dirty="0" err="1"/>
              <a:t>biespecíficos</a:t>
            </a:r>
            <a:br>
              <a:rPr lang="es-AR" b="1" i="1" dirty="0"/>
            </a:br>
            <a:r>
              <a:rPr lang="es-AR" b="1" i="1" dirty="0"/>
              <a:t>CRS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797272F-5B2D-4582-A099-5876F541A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326" y="1874255"/>
            <a:ext cx="4315863" cy="4377255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Table 44">
            <a:extLst>
              <a:ext uri="{FF2B5EF4-FFF2-40B4-BE49-F238E27FC236}">
                <a16:creationId xmlns:a16="http://schemas.microsoft.com/office/drawing/2014/main" id="{EBD05949-EB4B-4172-8944-E27AF0159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63607"/>
              </p:ext>
            </p:extLst>
          </p:nvPr>
        </p:nvGraphicFramePr>
        <p:xfrm>
          <a:off x="5871660" y="1943395"/>
          <a:ext cx="5440034" cy="38005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5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Signos</a:t>
                      </a:r>
                      <a:r>
                        <a:rPr lang="en-GB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precoces</a:t>
                      </a:r>
                      <a:endParaRPr lang="en-US" sz="2800" i="1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7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Signos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tardíos</a:t>
                      </a:r>
                      <a:endParaRPr lang="en-US" sz="28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6E7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Fiebre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Fiebre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severa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4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40.5</a:t>
                      </a:r>
                      <a:r>
                        <a:rPr lang="en-US" sz="24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C)</a:t>
                      </a:r>
                      <a:endParaRPr lang="en-US" sz="2400" b="0" i="1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60375"/>
                  </a:ext>
                </a:extLst>
              </a:tr>
              <a:tr h="269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Fatiga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F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Hipotensión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Cefalea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Shock</a:t>
                      </a: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45099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Rash</a:t>
                      </a: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Sind.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apillary leak</a:t>
                      </a: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16742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Diarrea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Edema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ulmonar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90591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Artralgias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F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Disfunción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cardíaca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283457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Malgias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Falla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multiorgánica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5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2807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CFC9-204D-4314-94BB-56DF9C935A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437" y="548595"/>
            <a:ext cx="10058400" cy="1449387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Toxicidad</a:t>
            </a:r>
            <a:r>
              <a:rPr lang="en-US" b="1" i="1" dirty="0"/>
              <a:t> </a:t>
            </a:r>
            <a:r>
              <a:rPr lang="en-US" b="1" i="1" dirty="0" err="1"/>
              <a:t>por</a:t>
            </a:r>
            <a:r>
              <a:rPr lang="en-US" b="1" i="1" dirty="0"/>
              <a:t> Ac </a:t>
            </a:r>
            <a:r>
              <a:rPr lang="en-US" b="1" i="1" dirty="0" err="1"/>
              <a:t>biespecíficos</a:t>
            </a:r>
            <a:br>
              <a:rPr lang="en-US" b="1" i="1" dirty="0"/>
            </a:br>
            <a:r>
              <a:rPr lang="en-US" b="1" i="1" dirty="0" err="1"/>
              <a:t>Escalas</a:t>
            </a:r>
            <a:r>
              <a:rPr lang="en-US" b="1" i="1" dirty="0"/>
              <a:t> para </a:t>
            </a:r>
            <a:r>
              <a:rPr lang="en-US" b="1" i="1" dirty="0" err="1"/>
              <a:t>Grados</a:t>
            </a:r>
            <a:r>
              <a:rPr lang="en-US" b="1" i="1" dirty="0"/>
              <a:t> de CRS</a:t>
            </a:r>
            <a:br>
              <a:rPr lang="en-US" b="1" i="1" dirty="0"/>
            </a:br>
            <a:r>
              <a:rPr lang="en-US" b="1" i="1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90ED7-8D4E-4A41-9F24-CF5DD647CA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3875" y="6483350"/>
            <a:ext cx="11668125" cy="276225"/>
          </a:xfrm>
        </p:spPr>
        <p:txBody>
          <a:bodyPr>
            <a:normAutofit fontScale="77500" lnSpcReduction="20000"/>
          </a:bodyPr>
          <a:lstStyle/>
          <a:p>
            <a:r>
              <a:rPr lang="en-US" sz="2000" i="1" dirty="0">
                <a:latin typeface="+mn-lt"/>
              </a:rPr>
              <a:t>Lee DW, et al. Blood. 2014;124(2):188-195. 2. Lee DW, et al. </a:t>
            </a:r>
            <a:r>
              <a:rPr lang="en-US" sz="2000" i="1" dirty="0" err="1">
                <a:latin typeface="+mn-lt"/>
              </a:rPr>
              <a:t>Biol</a:t>
            </a:r>
            <a:r>
              <a:rPr lang="en-US" sz="2000" i="1" dirty="0">
                <a:latin typeface="+mn-lt"/>
              </a:rPr>
              <a:t> Blood Marrow Transplant. 2019;25(4):625-638</a:t>
            </a:r>
            <a:r>
              <a:rPr lang="en-US" sz="1050" dirty="0">
                <a:latin typeface="+mn-lt"/>
              </a:rPr>
              <a:t>.</a:t>
            </a:r>
            <a:endParaRPr lang="en-US" sz="10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1495AA-82BB-4CBB-8D9A-E8E2699FB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57058"/>
              </p:ext>
            </p:extLst>
          </p:nvPr>
        </p:nvGraphicFramePr>
        <p:xfrm>
          <a:off x="277178" y="1550113"/>
          <a:ext cx="11338560" cy="4582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3737653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539603975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223231945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999271566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760254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Grado</a:t>
                      </a:r>
                      <a:r>
                        <a:rPr lang="en-US" sz="2400" i="1" dirty="0">
                          <a:effectLst/>
                        </a:rPr>
                        <a:t> 1 CRS   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Grado</a:t>
                      </a:r>
                      <a:r>
                        <a:rPr lang="en-US" sz="2400" i="1" dirty="0">
                          <a:effectLst/>
                        </a:rPr>
                        <a:t> 2 CRS   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Grado</a:t>
                      </a:r>
                      <a:r>
                        <a:rPr lang="en-US" sz="2400" i="1" dirty="0">
                          <a:effectLst/>
                        </a:rPr>
                        <a:t> 3 CRS  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Grado</a:t>
                      </a:r>
                      <a:r>
                        <a:rPr lang="en-US" sz="2400" i="1" baseline="0" dirty="0">
                          <a:effectLst/>
                        </a:rPr>
                        <a:t> </a:t>
                      </a:r>
                      <a:r>
                        <a:rPr lang="en-US" sz="2400" i="1" dirty="0">
                          <a:effectLst/>
                        </a:rPr>
                        <a:t>4 CRS  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extLst>
                  <a:ext uri="{0D108BD9-81ED-4DB2-BD59-A6C34878D82A}">
                    <a16:rowId xmlns:a16="http://schemas.microsoft.com/office/drawing/2014/main" val="1622907258"/>
                  </a:ext>
                </a:extLst>
              </a:tr>
              <a:tr h="682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Lee 2014</a:t>
                      </a:r>
                      <a:r>
                        <a:rPr lang="en-US" sz="1600" i="1" baseline="30000" dirty="0">
                          <a:effectLst/>
                        </a:rPr>
                        <a:t>1</a:t>
                      </a:r>
                      <a:endParaRPr lang="en-US" sz="1600" i="1" baseline="30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</a:rPr>
                        <a:t>Síntomas</a:t>
                      </a:r>
                      <a:r>
                        <a:rPr lang="en-US" sz="1600" i="1" dirty="0">
                          <a:effectLst/>
                        </a:rPr>
                        <a:t> no son </a:t>
                      </a:r>
                      <a:r>
                        <a:rPr lang="en-US" sz="1600" i="1" dirty="0" err="1">
                          <a:effectLst/>
                        </a:rPr>
                        <a:t>limitantes</a:t>
                      </a:r>
                      <a:r>
                        <a:rPr lang="en-US" sz="1600" i="1" dirty="0">
                          <a:effectLst/>
                        </a:rPr>
                        <a:t> de la </a:t>
                      </a:r>
                      <a:r>
                        <a:rPr lang="en-US" sz="1600" i="1" dirty="0" err="1">
                          <a:effectLst/>
                        </a:rPr>
                        <a:t>vida</a:t>
                      </a:r>
                      <a:r>
                        <a:rPr lang="en-US" sz="1600" i="1" dirty="0">
                          <a:effectLst/>
                        </a:rPr>
                        <a:t> y solo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</a:rPr>
                        <a:t>requieren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</a:rPr>
                        <a:t>tratamiento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</a:rPr>
                        <a:t>sintomático</a:t>
                      </a:r>
                      <a:r>
                        <a:rPr lang="en-US" sz="1600" i="1" baseline="0" dirty="0">
                          <a:effectLst/>
                        </a:rPr>
                        <a:t> (</a:t>
                      </a:r>
                      <a:r>
                        <a:rPr lang="en-US" sz="1600" i="1" baseline="0" dirty="0" err="1">
                          <a:effectLst/>
                        </a:rPr>
                        <a:t>fiebre</a:t>
                      </a:r>
                      <a:r>
                        <a:rPr lang="en-US" sz="1600" i="1" baseline="0" dirty="0">
                          <a:effectLst/>
                        </a:rPr>
                        <a:t>, </a:t>
                      </a:r>
                      <a:r>
                        <a:rPr lang="en-US" sz="1600" i="1" baseline="0" dirty="0" err="1">
                          <a:effectLst/>
                        </a:rPr>
                        <a:t>náuseas</a:t>
                      </a:r>
                      <a:r>
                        <a:rPr lang="en-US" sz="1600" i="1" baseline="0" dirty="0">
                          <a:effectLst/>
                        </a:rPr>
                        <a:t>, </a:t>
                      </a:r>
                      <a:r>
                        <a:rPr lang="en-US" sz="1600" i="1" baseline="0" dirty="0" err="1">
                          <a:effectLst/>
                        </a:rPr>
                        <a:t>fatiga</a:t>
                      </a:r>
                      <a:r>
                        <a:rPr lang="en-US" sz="1600" i="1" baseline="0" dirty="0">
                          <a:effectLst/>
                        </a:rPr>
                        <a:t>, </a:t>
                      </a:r>
                      <a:r>
                        <a:rPr lang="en-US" sz="1600" i="1" baseline="0" dirty="0" err="1">
                          <a:effectLst/>
                        </a:rPr>
                        <a:t>cefalea</a:t>
                      </a:r>
                      <a:r>
                        <a:rPr lang="en-US" sz="1600" i="1" baseline="0" dirty="0">
                          <a:effectLst/>
                        </a:rPr>
                        <a:t>, </a:t>
                      </a:r>
                      <a:r>
                        <a:rPr lang="en-US" sz="1600" i="1" baseline="0" dirty="0" err="1">
                          <a:effectLst/>
                        </a:rPr>
                        <a:t>mialgias</a:t>
                      </a:r>
                      <a:r>
                        <a:rPr lang="en-US" sz="1600" i="1" baseline="0" dirty="0">
                          <a:effectLst/>
                        </a:rPr>
                        <a:t>, </a:t>
                      </a:r>
                      <a:r>
                        <a:rPr lang="en-US" sz="1600" i="1" baseline="0" dirty="0" err="1">
                          <a:effectLst/>
                        </a:rPr>
                        <a:t>malestar</a:t>
                      </a:r>
                      <a:r>
                        <a:rPr lang="en-US" sz="1600" i="1" baseline="0" dirty="0">
                          <a:effectLst/>
                        </a:rPr>
                        <a:t>). 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</a:rPr>
                        <a:t>Síntomas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</a:rPr>
                        <a:t>requieren</a:t>
                      </a:r>
                      <a:r>
                        <a:rPr lang="en-US" sz="1600" i="1" baseline="0" dirty="0">
                          <a:effectLst/>
                        </a:rPr>
                        <a:t> y </a:t>
                      </a:r>
                      <a:r>
                        <a:rPr lang="en-US" sz="1600" i="1" baseline="0" dirty="0" err="1">
                          <a:effectLst/>
                        </a:rPr>
                        <a:t>responden</a:t>
                      </a:r>
                      <a:r>
                        <a:rPr lang="en-US" sz="1600" i="1" baseline="0" dirty="0">
                          <a:effectLst/>
                        </a:rPr>
                        <a:t> a </a:t>
                      </a:r>
                      <a:r>
                        <a:rPr lang="en-US" sz="1600" i="1" baseline="0" dirty="0" err="1">
                          <a:effectLst/>
                        </a:rPr>
                        <a:t>intervenciones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</a:rPr>
                        <a:t>moderadas</a:t>
                      </a:r>
                      <a:r>
                        <a:rPr lang="en-US" sz="1600" i="1" baseline="0" dirty="0">
                          <a:effectLst/>
                        </a:rPr>
                        <a:t>: </a:t>
                      </a:r>
                      <a:endParaRPr lang="en-US" sz="1600" i="1" dirty="0">
                        <a:effectLst/>
                      </a:endParaRP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Oxígeno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>
                          <a:effectLst/>
                          <a:highlight>
                            <a:srgbClr val="00FF00"/>
                          </a:highlight>
                        </a:rPr>
                        <a:t>&lt;40% FiO</a:t>
                      </a:r>
                      <a:r>
                        <a:rPr lang="en-US" sz="1600" i="1" baseline="-250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r>
                        <a:rPr lang="en-US" sz="1600" i="1" dirty="0">
                          <a:effectLst/>
                        </a:rPr>
                        <a:t> o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Hipotensión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que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responde</a:t>
                      </a:r>
                      <a:r>
                        <a:rPr lang="en-US" sz="1600" i="1" dirty="0">
                          <a:effectLst/>
                        </a:rPr>
                        <a:t> a </a:t>
                      </a:r>
                      <a:r>
                        <a:rPr lang="en-US" sz="1600" i="1" dirty="0" err="1">
                          <a:effectLst/>
                        </a:rPr>
                        <a:t>fluidos</a:t>
                      </a:r>
                      <a:r>
                        <a:rPr lang="en-US" sz="1600" i="1" dirty="0">
                          <a:effectLst/>
                        </a:rPr>
                        <a:t> IV o </a:t>
                      </a:r>
                      <a:r>
                        <a:rPr lang="en-US" sz="1600" i="1" dirty="0" err="1">
                          <a:effectLst/>
                        </a:rPr>
                        <a:t>bajas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dosis</a:t>
                      </a:r>
                      <a:r>
                        <a:rPr lang="en-US" sz="1600" i="1" dirty="0">
                          <a:effectLst/>
                        </a:rPr>
                        <a:t> de</a:t>
                      </a:r>
                      <a:r>
                        <a:rPr lang="en-US" sz="1600" i="1" dirty="0">
                          <a:effectLst/>
                          <a:highlight>
                            <a:srgbClr val="00FFFF"/>
                          </a:highlight>
                        </a:rPr>
                        <a:t> un </a:t>
                      </a:r>
                      <a:r>
                        <a:rPr lang="en-US" sz="1600" i="1" dirty="0" err="1">
                          <a:effectLst/>
                          <a:highlight>
                            <a:srgbClr val="00FFFF"/>
                          </a:highlight>
                        </a:rPr>
                        <a:t>vasopresor</a:t>
                      </a:r>
                      <a:r>
                        <a:rPr lang="en-US" sz="1600" i="1" dirty="0">
                          <a:effectLst/>
                          <a:highlight>
                            <a:srgbClr val="00FFFF"/>
                          </a:highlight>
                        </a:rPr>
                        <a:t>, o</a:t>
                      </a:r>
                      <a:endParaRPr lang="en-US" sz="1600" i="1" dirty="0">
                        <a:effectLst/>
                      </a:endParaRP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Toxicidad</a:t>
                      </a:r>
                      <a:r>
                        <a:rPr lang="en-US" sz="1600" i="1" dirty="0">
                          <a:effectLst/>
                        </a:rPr>
                        <a:t> de </a:t>
                      </a:r>
                      <a:r>
                        <a:rPr lang="en-US" sz="1600" i="1" dirty="0" err="1">
                          <a:effectLst/>
                        </a:rPr>
                        <a:t>órgano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r>
                        <a:rPr lang="en-US" sz="1600" i="1" dirty="0">
                          <a:effectLst/>
                        </a:rPr>
                        <a:t>G°2.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</a:rPr>
                        <a:t>Síntomas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</a:rPr>
                        <a:t>r</a:t>
                      </a:r>
                      <a:r>
                        <a:rPr lang="en-US" sz="1600" i="1" dirty="0" err="1">
                          <a:effectLst/>
                        </a:rPr>
                        <a:t>equieren</a:t>
                      </a:r>
                      <a:r>
                        <a:rPr lang="en-US" sz="1600" i="1" dirty="0">
                          <a:effectLst/>
                        </a:rPr>
                        <a:t> y </a:t>
                      </a:r>
                      <a:r>
                        <a:rPr lang="en-US" sz="1600" i="1" dirty="0" err="1">
                          <a:effectLst/>
                        </a:rPr>
                        <a:t>responden</a:t>
                      </a:r>
                      <a:r>
                        <a:rPr lang="en-US" sz="1600" i="1" dirty="0">
                          <a:effectLst/>
                        </a:rPr>
                        <a:t> a </a:t>
                      </a:r>
                      <a:r>
                        <a:rPr lang="en-US" sz="1600" i="1" dirty="0" err="1">
                          <a:effectLst/>
                        </a:rPr>
                        <a:t>intervención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más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</a:rPr>
                        <a:t>agresiva</a:t>
                      </a:r>
                      <a:r>
                        <a:rPr lang="en-US" sz="1600" i="1" baseline="0" dirty="0">
                          <a:effectLst/>
                        </a:rPr>
                        <a:t>: </a:t>
                      </a:r>
                      <a:endParaRPr lang="en-US" sz="1600" i="1" dirty="0">
                        <a:effectLst/>
                      </a:endParaRP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Oxígeno</a:t>
                      </a:r>
                      <a:r>
                        <a:rPr lang="en-US" sz="1600" i="1" dirty="0">
                          <a:effectLst/>
                        </a:rPr>
                        <a:t>  </a:t>
                      </a:r>
                      <a:r>
                        <a:rPr lang="en-US" sz="1600" i="1" dirty="0">
                          <a:effectLst/>
                          <a:highlight>
                            <a:srgbClr val="00FF00"/>
                          </a:highlight>
                        </a:rPr>
                        <a:t>≥40% FiO</a:t>
                      </a:r>
                      <a:r>
                        <a:rPr lang="en-US" sz="1600" i="1" baseline="-250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r>
                        <a:rPr lang="en-US" sz="1600" i="1" dirty="0">
                          <a:effectLst/>
                        </a:rPr>
                        <a:t> o 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Hipotensión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requiere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altas-dosis</a:t>
                      </a:r>
                      <a:r>
                        <a:rPr lang="en-US" sz="1600" i="1" dirty="0">
                          <a:effectLst/>
                        </a:rPr>
                        <a:t> o </a:t>
                      </a:r>
                      <a:r>
                        <a:rPr lang="en-US" sz="1600" i="1" dirty="0" err="1">
                          <a:effectLst/>
                          <a:highlight>
                            <a:srgbClr val="00FFFF"/>
                          </a:highlight>
                        </a:rPr>
                        <a:t>múltiples</a:t>
                      </a:r>
                      <a:r>
                        <a:rPr lang="en-US" sz="1600" i="1" dirty="0"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en-US" sz="1600" i="1" dirty="0" err="1">
                          <a:effectLst/>
                          <a:highlight>
                            <a:srgbClr val="00FFFF"/>
                          </a:highlight>
                        </a:rPr>
                        <a:t>vasopresores</a:t>
                      </a:r>
                      <a:r>
                        <a:rPr lang="en-US" sz="1600" i="1" dirty="0">
                          <a:effectLst/>
                        </a:rPr>
                        <a:t> o 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Toxicidad</a:t>
                      </a:r>
                      <a:r>
                        <a:rPr lang="en-US" sz="1600" i="1" dirty="0">
                          <a:effectLst/>
                        </a:rPr>
                        <a:t> de </a:t>
                      </a:r>
                      <a:r>
                        <a:rPr lang="en-US" sz="1600" i="1" dirty="0" err="1">
                          <a:effectLst/>
                        </a:rPr>
                        <a:t>órgano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r>
                        <a:rPr lang="en-US" sz="1600" i="1" dirty="0">
                          <a:effectLst/>
                        </a:rPr>
                        <a:t>G° 3 o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Transaminitis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r>
                        <a:rPr lang="en-US" sz="1600" i="1" dirty="0">
                          <a:effectLst/>
                        </a:rPr>
                        <a:t> G°4.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</a:rPr>
                        <a:t>Síntomas</a:t>
                      </a:r>
                      <a:r>
                        <a:rPr lang="en-US" sz="1600" i="1" baseline="0" dirty="0">
                          <a:effectLst/>
                        </a:rPr>
                        <a:t> con </a:t>
                      </a:r>
                      <a:r>
                        <a:rPr lang="en-US" sz="1600" i="1" baseline="0" dirty="0" err="1">
                          <a:effectLst/>
                        </a:rPr>
                        <a:t>riesgo</a:t>
                      </a:r>
                      <a:r>
                        <a:rPr lang="en-US" sz="1600" i="1" baseline="0" dirty="0">
                          <a:effectLst/>
                        </a:rPr>
                        <a:t> de </a:t>
                      </a:r>
                      <a:r>
                        <a:rPr lang="en-US" sz="1600" i="1" baseline="0" dirty="0" err="1">
                          <a:effectLst/>
                        </a:rPr>
                        <a:t>vida</a:t>
                      </a:r>
                      <a:r>
                        <a:rPr lang="en-US" sz="1600" i="1" baseline="0" dirty="0">
                          <a:effectLst/>
                        </a:rPr>
                        <a:t>: </a:t>
                      </a:r>
                      <a:endParaRPr lang="en-US" sz="1600" i="1" dirty="0">
                        <a:effectLst/>
                      </a:endParaRP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>
                          <a:effectLst/>
                        </a:rPr>
                        <a:t>ARM o 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Toxicidad</a:t>
                      </a:r>
                      <a:r>
                        <a:rPr lang="en-US" sz="1600" i="1" dirty="0">
                          <a:effectLst/>
                        </a:rPr>
                        <a:t> de </a:t>
                      </a:r>
                      <a:r>
                        <a:rPr lang="en-US" sz="1600" i="1" dirty="0" err="1">
                          <a:effectLst/>
                        </a:rPr>
                        <a:t>órgano</a:t>
                      </a:r>
                      <a:r>
                        <a:rPr lang="en-US" sz="1600" i="1" dirty="0">
                          <a:effectLst/>
                        </a:rPr>
                        <a:t> G4 (</a:t>
                      </a:r>
                      <a:r>
                        <a:rPr lang="en-US" sz="1600" i="1" dirty="0" err="1">
                          <a:effectLst/>
                        </a:rPr>
                        <a:t>excluyendo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transaminitis</a:t>
                      </a:r>
                      <a:r>
                        <a:rPr lang="en-US" sz="1600" i="1" dirty="0">
                          <a:effectLst/>
                        </a:rPr>
                        <a:t>).</a:t>
                      </a:r>
                      <a:r>
                        <a:rPr lang="en-US" sz="1600" i="1" baseline="0" dirty="0">
                          <a:effectLst/>
                        </a:rPr>
                        <a:t> 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extLst>
                  <a:ext uri="{0D108BD9-81ED-4DB2-BD59-A6C34878D82A}">
                    <a16:rowId xmlns:a16="http://schemas.microsoft.com/office/drawing/2014/main" val="1243607531"/>
                  </a:ext>
                </a:extLst>
              </a:tr>
              <a:tr h="897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ASTCT</a:t>
                      </a:r>
                      <a:r>
                        <a:rPr lang="en-US" sz="1600" i="1" baseline="30000" dirty="0">
                          <a:effectLst/>
                        </a:rPr>
                        <a:t>2</a:t>
                      </a:r>
                      <a:r>
                        <a:rPr lang="en-US" sz="1600" i="1" dirty="0">
                          <a:effectLst/>
                        </a:rPr>
                        <a:t> (Lee 2019)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Temperatura</a:t>
                      </a:r>
                      <a:r>
                        <a:rPr lang="en-US" sz="1600" i="1" dirty="0">
                          <a:effectLst/>
                        </a:rPr>
                        <a:t> ≥38°C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Temperatura</a:t>
                      </a:r>
                      <a:r>
                        <a:rPr lang="en-US" sz="1600" i="1" dirty="0">
                          <a:effectLst/>
                        </a:rPr>
                        <a:t> ≥38°C, </a:t>
                      </a:r>
                      <a:r>
                        <a:rPr lang="en-US" sz="1600" i="1" dirty="0" err="1">
                          <a:effectLst/>
                        </a:rPr>
                        <a:t>que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>
                          <a:effectLst/>
                          <a:highlight>
                            <a:srgbClr val="00FFFF"/>
                          </a:highlight>
                        </a:rPr>
                        <a:t> No</a:t>
                      </a:r>
                      <a:r>
                        <a:rPr lang="en-US" sz="1600" i="1" baseline="0" dirty="0"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en-US" sz="1600" i="1" dirty="0" err="1">
                          <a:effectLst/>
                          <a:highlight>
                            <a:srgbClr val="00FFFF"/>
                          </a:highlight>
                        </a:rPr>
                        <a:t>requiere</a:t>
                      </a:r>
                      <a:r>
                        <a:rPr lang="en-US" sz="1600" i="1" dirty="0"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en-US" sz="1600" i="1" dirty="0" err="1">
                          <a:effectLst/>
                          <a:highlight>
                            <a:srgbClr val="00FFFF"/>
                          </a:highlight>
                        </a:rPr>
                        <a:t>vasopresores</a:t>
                      </a:r>
                      <a:r>
                        <a:rPr lang="en-US" sz="1600" i="1" dirty="0">
                          <a:effectLst/>
                        </a:rPr>
                        <a:t>, y/o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Requerimiento</a:t>
                      </a:r>
                      <a:r>
                        <a:rPr lang="en-US" sz="1600" i="1" dirty="0">
                          <a:effectLst/>
                        </a:rPr>
                        <a:t> de </a:t>
                      </a:r>
                      <a:r>
                        <a:rPr lang="en-US" sz="1600" i="1" dirty="0" err="1">
                          <a:effectLst/>
                        </a:rPr>
                        <a:t>cánula</a:t>
                      </a:r>
                      <a:r>
                        <a:rPr lang="en-US" sz="1600" i="1" baseline="0" dirty="0">
                          <a:effectLst/>
                        </a:rPr>
                        <a:t> nasal de </a:t>
                      </a:r>
                      <a:r>
                        <a:rPr lang="en-US" sz="1600" i="1" dirty="0" err="1">
                          <a:effectLst/>
                          <a:highlight>
                            <a:srgbClr val="00FF00"/>
                          </a:highlight>
                        </a:rPr>
                        <a:t>bajo</a:t>
                      </a:r>
                      <a:r>
                        <a:rPr lang="en-US" sz="1600" i="1" baseline="0" dirty="0">
                          <a:effectLst/>
                          <a:highlight>
                            <a:srgbClr val="00FF00"/>
                          </a:highlight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highlight>
                            <a:srgbClr val="00FF00"/>
                          </a:highlight>
                        </a:rPr>
                        <a:t>flujo</a:t>
                      </a:r>
                      <a:r>
                        <a:rPr lang="en-US" sz="1600" i="1" baseline="0" dirty="0">
                          <a:effectLst/>
                          <a:highlight>
                            <a:srgbClr val="00FF00"/>
                          </a:highlight>
                        </a:rPr>
                        <a:t>.</a:t>
                      </a:r>
                      <a:r>
                        <a:rPr lang="en-US" sz="1600" i="1" dirty="0">
                          <a:effectLst/>
                        </a:rPr>
                        <a:t>  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Temperatura</a:t>
                      </a:r>
                      <a:r>
                        <a:rPr lang="en-US" sz="1600" i="1" dirty="0">
                          <a:effectLst/>
                        </a:rPr>
                        <a:t> ≥38°C, </a:t>
                      </a:r>
                      <a:r>
                        <a:rPr lang="en-US" sz="1600" i="1" dirty="0" err="1">
                          <a:effectLst/>
                        </a:rPr>
                        <a:t>que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Requiere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>
                          <a:effectLst/>
                          <a:highlight>
                            <a:srgbClr val="00FFFF"/>
                          </a:highlight>
                        </a:rPr>
                        <a:t>1 </a:t>
                      </a:r>
                      <a:r>
                        <a:rPr lang="en-US" sz="1600" i="1" dirty="0" err="1">
                          <a:effectLst/>
                          <a:highlight>
                            <a:srgbClr val="00FFFF"/>
                          </a:highlight>
                        </a:rPr>
                        <a:t>vasopresor</a:t>
                      </a:r>
                      <a:r>
                        <a:rPr lang="en-US" sz="1600" i="1" dirty="0">
                          <a:effectLst/>
                        </a:rPr>
                        <a:t> con o sin </a:t>
                      </a:r>
                      <a:r>
                        <a:rPr lang="en-US" sz="1600" i="1" dirty="0" err="1">
                          <a:effectLst/>
                        </a:rPr>
                        <a:t>vasopresina</a:t>
                      </a:r>
                      <a:r>
                        <a:rPr lang="en-US" sz="1600" i="1" baseline="0" dirty="0">
                          <a:effectLst/>
                        </a:rPr>
                        <a:t> y/o 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Requiere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cánula</a:t>
                      </a:r>
                      <a:r>
                        <a:rPr lang="en-US" sz="1600" i="1" baseline="0" dirty="0">
                          <a:effectLst/>
                        </a:rPr>
                        <a:t> nasal de </a:t>
                      </a:r>
                      <a:r>
                        <a:rPr lang="en-US" sz="1600" i="1" dirty="0">
                          <a:effectLst/>
                          <a:highlight>
                            <a:srgbClr val="00FF00"/>
                          </a:highlight>
                        </a:rPr>
                        <a:t>alto-</a:t>
                      </a:r>
                      <a:r>
                        <a:rPr lang="en-US" sz="1600" i="1" dirty="0" err="1">
                          <a:effectLst/>
                          <a:highlight>
                            <a:srgbClr val="00FF00"/>
                          </a:highlight>
                        </a:rPr>
                        <a:t>flujo</a:t>
                      </a:r>
                      <a:r>
                        <a:rPr lang="en-US" sz="1600" i="1" dirty="0">
                          <a:effectLst/>
                          <a:highlight>
                            <a:srgbClr val="00FF00"/>
                          </a:highlight>
                        </a:rPr>
                        <a:t>, 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mascarilla</a:t>
                      </a:r>
                      <a:r>
                        <a:rPr lang="en-US" sz="1600" i="1" dirty="0">
                          <a:effectLst/>
                        </a:rPr>
                        <a:t>, o </a:t>
                      </a:r>
                      <a:r>
                        <a:rPr lang="en-US" sz="1600" i="1" dirty="0" err="1">
                          <a:effectLst/>
                        </a:rPr>
                        <a:t>máscara</a:t>
                      </a:r>
                      <a:r>
                        <a:rPr lang="en-US" sz="1600" i="1" dirty="0">
                          <a:effectLst/>
                        </a:rPr>
                        <a:t> de </a:t>
                      </a:r>
                      <a:r>
                        <a:rPr lang="en-US" sz="1600" i="1" dirty="0" err="1">
                          <a:effectLst/>
                        </a:rPr>
                        <a:t>Venturi</a:t>
                      </a:r>
                      <a:r>
                        <a:rPr lang="en-US" sz="1600" i="1" dirty="0">
                          <a:effectLst/>
                        </a:rPr>
                        <a:t>. 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Temperatura</a:t>
                      </a:r>
                      <a:r>
                        <a:rPr lang="en-US" sz="1600" i="1" dirty="0">
                          <a:effectLst/>
                        </a:rPr>
                        <a:t> ≥38°, </a:t>
                      </a:r>
                      <a:r>
                        <a:rPr lang="en-US" sz="1600" i="1" dirty="0" err="1">
                          <a:effectLst/>
                        </a:rPr>
                        <a:t>que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Requiere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  <a:highlight>
                            <a:srgbClr val="00FFFF"/>
                          </a:highlight>
                        </a:rPr>
                        <a:t>múltiples</a:t>
                      </a:r>
                      <a:r>
                        <a:rPr lang="en-US" sz="1600" i="1" dirty="0">
                          <a:effectLst/>
                          <a:highlight>
                            <a:srgbClr val="00FFFF"/>
                          </a:highlight>
                        </a:rPr>
                        <a:t> </a:t>
                      </a:r>
                      <a:r>
                        <a:rPr lang="en-US" sz="1600" i="1" dirty="0" err="1">
                          <a:effectLst/>
                          <a:highlight>
                            <a:srgbClr val="00FFFF"/>
                          </a:highlight>
                        </a:rPr>
                        <a:t>vasopresores</a:t>
                      </a:r>
                      <a:r>
                        <a:rPr lang="en-US" sz="1600" i="1" dirty="0">
                          <a:effectLst/>
                        </a:rPr>
                        <a:t> (</a:t>
                      </a:r>
                      <a:r>
                        <a:rPr lang="en-US" sz="1600" i="1" dirty="0" err="1">
                          <a:effectLst/>
                        </a:rPr>
                        <a:t>excluyendo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vasopresina</a:t>
                      </a:r>
                      <a:r>
                        <a:rPr lang="en-US" sz="1600" i="1" dirty="0">
                          <a:effectLst/>
                        </a:rPr>
                        <a:t>), y/o</a:t>
                      </a:r>
                    </a:p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i="1" dirty="0" err="1">
                          <a:effectLst/>
                        </a:rPr>
                        <a:t>Ventilación</a:t>
                      </a:r>
                      <a:r>
                        <a:rPr lang="en-US" sz="1600" i="1" dirty="0">
                          <a:effectLst/>
                        </a:rPr>
                        <a:t> con </a:t>
                      </a:r>
                      <a:r>
                        <a:rPr lang="en-US" sz="1600" i="1" dirty="0" err="1">
                          <a:effectLst/>
                        </a:rPr>
                        <a:t>Pr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positiva</a:t>
                      </a:r>
                      <a:r>
                        <a:rPr lang="en-US" sz="1600" i="1" dirty="0">
                          <a:effectLst/>
                        </a:rPr>
                        <a:t> (CPAP, </a:t>
                      </a:r>
                      <a:r>
                        <a:rPr lang="en-US" sz="1600" i="1" dirty="0" err="1">
                          <a:effectLst/>
                        </a:rPr>
                        <a:t>BiPAP</a:t>
                      </a:r>
                      <a:r>
                        <a:rPr lang="en-US" sz="1600" i="1" dirty="0">
                          <a:effectLst/>
                        </a:rPr>
                        <a:t>, ARM).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93199" marR="93199" marT="93199" marB="93199" anchor="ctr"/>
                </a:tc>
                <a:extLst>
                  <a:ext uri="{0D108BD9-81ED-4DB2-BD59-A6C34878D82A}">
                    <a16:rowId xmlns:a16="http://schemas.microsoft.com/office/drawing/2014/main" val="1849501362"/>
                  </a:ext>
                </a:extLst>
              </a:tr>
            </a:tbl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D1FEC7D-8351-AA76-BE30-D7F3D6F7F929}"/>
              </a:ext>
            </a:extLst>
          </p:cNvPr>
          <p:cNvSpPr txBox="1">
            <a:spLocks/>
          </p:cNvSpPr>
          <p:nvPr/>
        </p:nvSpPr>
        <p:spPr>
          <a:xfrm>
            <a:off x="11220450" y="6473825"/>
            <a:ext cx="39528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da-DK" sz="1000" dirty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230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80845" y="-393954"/>
            <a:ext cx="10058400" cy="1449387"/>
          </a:xfrm>
        </p:spPr>
        <p:txBody>
          <a:bodyPr/>
          <a:lstStyle/>
          <a:p>
            <a:r>
              <a:rPr lang="es-AR" sz="4000" b="1" i="1" dirty="0"/>
              <a:t>Toxicidad de Ab </a:t>
            </a:r>
            <a:r>
              <a:rPr lang="es-AR" sz="4000" b="1" i="1" dirty="0" err="1"/>
              <a:t>biespecíficos</a:t>
            </a:r>
            <a:r>
              <a:rPr lang="es-AR" sz="4000" b="1" i="1" dirty="0"/>
              <a:t>: ICANS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5" y="1163608"/>
            <a:ext cx="8475663" cy="4978400"/>
          </a:xfrm>
        </p:spPr>
      </p:pic>
      <p:sp>
        <p:nvSpPr>
          <p:cNvPr id="5" name="Rectángulo 4"/>
          <p:cNvSpPr/>
          <p:nvPr/>
        </p:nvSpPr>
        <p:spPr>
          <a:xfrm>
            <a:off x="3309041" y="3406474"/>
            <a:ext cx="6602808" cy="2735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/>
              <a:t>Another primary toxicity of T-cell engaging immunotherapies is ICANS, which manifests as a spectrum of neurologic symptoms ranging from mild tremor to loss of consciousness and seizures</a:t>
            </a:r>
            <a:r>
              <a:rPr lang="en-US" baseline="30000" dirty="0"/>
              <a:t>1,2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r>
              <a:rPr lang="en-US" dirty="0"/>
              <a:t>ICANS tends to occur within the first days or weeks following treatment, and the earliest sign of ICANS is often a change in handwriting ability followed by expressive aphasia</a:t>
            </a:r>
            <a:r>
              <a:rPr lang="en-US" baseline="30000" dirty="0"/>
              <a:t>2</a:t>
            </a:r>
            <a:endParaRPr lang="en-US" baseline="30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3159104" y="3404616"/>
            <a:ext cx="350438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9625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80845" y="-393954"/>
            <a:ext cx="10058400" cy="1449387"/>
          </a:xfrm>
        </p:spPr>
        <p:txBody>
          <a:bodyPr/>
          <a:lstStyle/>
          <a:p>
            <a:r>
              <a:rPr lang="es-AR" sz="4000" b="1" i="1" dirty="0"/>
              <a:t>Toxicidad de Ab </a:t>
            </a:r>
            <a:r>
              <a:rPr lang="es-AR" sz="4000" b="1" i="1" dirty="0" err="1"/>
              <a:t>biespecíficos</a:t>
            </a:r>
            <a:r>
              <a:rPr lang="es-AR" sz="4000" b="1" i="1" dirty="0"/>
              <a:t>: ICANS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5" y="1163608"/>
            <a:ext cx="8475663" cy="4978400"/>
          </a:xfrm>
        </p:spPr>
      </p:pic>
      <p:sp>
        <p:nvSpPr>
          <p:cNvPr id="5" name="Rectángulo 4"/>
          <p:cNvSpPr/>
          <p:nvPr/>
        </p:nvSpPr>
        <p:spPr>
          <a:xfrm>
            <a:off x="3309040" y="3406474"/>
            <a:ext cx="8568829" cy="2735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/>
              <a:t>Another primary toxicity of T-cell engaging immunotherapies is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chemeClr val="tx1"/>
                </a:solidFill>
              </a:rPr>
              <a:t>Se </a:t>
            </a:r>
            <a:r>
              <a:rPr lang="en-US" sz="2000" i="1" dirty="0" err="1">
                <a:solidFill>
                  <a:schemeClr val="tx1"/>
                </a:solidFill>
              </a:rPr>
              <a:t>manifiesta</a:t>
            </a:r>
            <a:r>
              <a:rPr lang="en-US" sz="2000" i="1" dirty="0">
                <a:solidFill>
                  <a:schemeClr val="tx1"/>
                </a:solidFill>
              </a:rPr>
              <a:t> con un </a:t>
            </a:r>
            <a:r>
              <a:rPr lang="en-US" sz="2000" i="1" dirty="0" err="1">
                <a:solidFill>
                  <a:schemeClr val="tx1"/>
                </a:solidFill>
              </a:rPr>
              <a:t>espectro</a:t>
            </a:r>
            <a:r>
              <a:rPr lang="en-US" sz="2000" i="1" dirty="0">
                <a:solidFill>
                  <a:schemeClr val="tx1"/>
                </a:solidFill>
              </a:rPr>
              <a:t> de </a:t>
            </a:r>
            <a:r>
              <a:rPr lang="en-US" sz="2000" i="1" dirty="0" err="1">
                <a:solidFill>
                  <a:schemeClr val="tx1"/>
                </a:solidFill>
              </a:rPr>
              <a:t>síntomas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neurológicos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desde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ligero</a:t>
            </a:r>
            <a:r>
              <a:rPr lang="en-US" sz="2000" i="1" dirty="0">
                <a:solidFill>
                  <a:schemeClr val="tx1"/>
                </a:solidFill>
              </a:rPr>
              <a:t> temblor a </a:t>
            </a:r>
            <a:r>
              <a:rPr lang="en-US" sz="2000" i="1" dirty="0" err="1">
                <a:solidFill>
                  <a:schemeClr val="tx1"/>
                </a:solidFill>
              </a:rPr>
              <a:t>pérdida</a:t>
            </a:r>
            <a:r>
              <a:rPr lang="en-US" sz="2000" i="1" dirty="0">
                <a:solidFill>
                  <a:schemeClr val="tx1"/>
                </a:solidFill>
              </a:rPr>
              <a:t> de </a:t>
            </a:r>
            <a:r>
              <a:rPr lang="en-US" sz="2000" i="1" dirty="0" err="1">
                <a:solidFill>
                  <a:schemeClr val="tx1"/>
                </a:solidFill>
              </a:rPr>
              <a:t>conocimiento</a:t>
            </a:r>
            <a:r>
              <a:rPr lang="en-US" sz="2000" i="1" dirty="0">
                <a:solidFill>
                  <a:schemeClr val="tx1"/>
                </a:solidFill>
              </a:rPr>
              <a:t>  y </a:t>
            </a:r>
            <a:r>
              <a:rPr lang="en-US" sz="2000" i="1" dirty="0" err="1">
                <a:solidFill>
                  <a:schemeClr val="tx1"/>
                </a:solidFill>
              </a:rPr>
              <a:t>convulsiones</a:t>
            </a:r>
            <a:r>
              <a:rPr lang="en-US" sz="2000" i="1" dirty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000" i="1" dirty="0" err="1">
                <a:solidFill>
                  <a:schemeClr val="tx1"/>
                </a:solidFill>
              </a:rPr>
              <a:t>Tiende</a:t>
            </a:r>
            <a:r>
              <a:rPr lang="en-US" sz="2000" i="1" dirty="0">
                <a:solidFill>
                  <a:schemeClr val="tx1"/>
                </a:solidFill>
              </a:rPr>
              <a:t> a </a:t>
            </a:r>
            <a:r>
              <a:rPr lang="en-US" sz="2000" i="1" dirty="0" err="1">
                <a:solidFill>
                  <a:schemeClr val="tx1"/>
                </a:solidFill>
              </a:rPr>
              <a:t>ocurrir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dentro</a:t>
            </a:r>
            <a:r>
              <a:rPr lang="en-US" sz="2000" i="1" dirty="0">
                <a:solidFill>
                  <a:schemeClr val="tx1"/>
                </a:solidFill>
              </a:rPr>
              <a:t> de los </a:t>
            </a:r>
            <a:r>
              <a:rPr lang="en-US" sz="2000" i="1" dirty="0" err="1">
                <a:solidFill>
                  <a:schemeClr val="tx1"/>
                </a:solidFill>
              </a:rPr>
              <a:t>primeros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días</a:t>
            </a:r>
            <a:r>
              <a:rPr lang="en-US" sz="2000" i="1" dirty="0">
                <a:solidFill>
                  <a:schemeClr val="tx1"/>
                </a:solidFill>
              </a:rPr>
              <a:t> o </a:t>
            </a:r>
            <a:r>
              <a:rPr lang="en-US" sz="2000" i="1" dirty="0" err="1">
                <a:solidFill>
                  <a:schemeClr val="tx1"/>
                </a:solidFill>
              </a:rPr>
              <a:t>semanas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luego</a:t>
            </a:r>
            <a:r>
              <a:rPr lang="en-US" sz="2000" i="1" dirty="0">
                <a:solidFill>
                  <a:schemeClr val="tx1"/>
                </a:solidFill>
              </a:rPr>
              <a:t> del </a:t>
            </a:r>
            <a:r>
              <a:rPr lang="en-US" sz="2000" i="1" dirty="0" err="1">
                <a:solidFill>
                  <a:schemeClr val="tx1"/>
                </a:solidFill>
              </a:rPr>
              <a:t>tratamiento</a:t>
            </a:r>
            <a:r>
              <a:rPr lang="en-US" sz="2000" i="1" dirty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000" i="1" dirty="0" err="1">
                <a:solidFill>
                  <a:schemeClr val="tx1"/>
                </a:solidFill>
              </a:rPr>
              <a:t>Cambios</a:t>
            </a:r>
            <a:r>
              <a:rPr lang="en-US" sz="2000" i="1" dirty="0">
                <a:solidFill>
                  <a:schemeClr val="tx1"/>
                </a:solidFill>
              </a:rPr>
              <a:t> en la </a:t>
            </a:r>
            <a:r>
              <a:rPr lang="en-US" sz="2000" i="1" dirty="0" err="1">
                <a:solidFill>
                  <a:schemeClr val="tx1"/>
                </a:solidFill>
              </a:rPr>
              <a:t>escritura</a:t>
            </a:r>
            <a:r>
              <a:rPr lang="en-US" sz="2000" i="1" dirty="0">
                <a:solidFill>
                  <a:schemeClr val="tx1"/>
                </a:solidFill>
              </a:rPr>
              <a:t> o </a:t>
            </a:r>
            <a:r>
              <a:rPr lang="en-US" sz="2000" i="1" dirty="0" err="1">
                <a:solidFill>
                  <a:schemeClr val="tx1"/>
                </a:solidFill>
              </a:rPr>
              <a:t>afasia</a:t>
            </a:r>
            <a:r>
              <a:rPr lang="en-US" sz="2000" i="1" dirty="0">
                <a:solidFill>
                  <a:schemeClr val="tx1"/>
                </a:solidFill>
              </a:rPr>
              <a:t> de </a:t>
            </a:r>
            <a:r>
              <a:rPr lang="en-US" sz="2000" i="1" dirty="0" err="1">
                <a:solidFill>
                  <a:schemeClr val="tx1"/>
                </a:solidFill>
              </a:rPr>
              <a:t>expresión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pueden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ser</a:t>
            </a:r>
            <a:r>
              <a:rPr lang="en-US" sz="2000" i="1" dirty="0">
                <a:solidFill>
                  <a:schemeClr val="tx1"/>
                </a:solidFill>
              </a:rPr>
              <a:t> los </a:t>
            </a:r>
            <a:r>
              <a:rPr lang="en-US" sz="2000" i="1" dirty="0" err="1">
                <a:solidFill>
                  <a:schemeClr val="tx1"/>
                </a:solidFill>
              </a:rPr>
              <a:t>signos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iniciales</a:t>
            </a:r>
            <a:r>
              <a:rPr lang="en-US" sz="2000" i="1" dirty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000" i="1" dirty="0" err="1">
                <a:solidFill>
                  <a:schemeClr val="tx1"/>
                </a:solidFill>
              </a:rPr>
              <a:t>Es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muy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importante</a:t>
            </a:r>
            <a:r>
              <a:rPr lang="en-US" sz="2000" i="1" dirty="0">
                <a:solidFill>
                  <a:schemeClr val="tx1"/>
                </a:solidFill>
              </a:rPr>
              <a:t> el </a:t>
            </a:r>
            <a:r>
              <a:rPr lang="en-US" sz="2000" i="1" dirty="0" err="1">
                <a:solidFill>
                  <a:schemeClr val="tx1"/>
                </a:solidFill>
              </a:rPr>
              <a:t>reconocimiento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precoz</a:t>
            </a:r>
            <a:r>
              <a:rPr lang="en-US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cuando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es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más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fácil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revertirlo</a:t>
            </a:r>
            <a:r>
              <a:rPr lang="en-US" sz="2000" i="1" dirty="0">
                <a:solidFill>
                  <a:schemeClr val="tx1"/>
                </a:solidFill>
              </a:rPr>
              <a:t>.  </a:t>
            </a:r>
            <a:r>
              <a:rPr lang="en-US" sz="2000" i="1" dirty="0" err="1">
                <a:solidFill>
                  <a:schemeClr val="tx1"/>
                </a:solidFill>
              </a:rPr>
              <a:t>Raramente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puede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causar</a:t>
            </a:r>
            <a:r>
              <a:rPr lang="en-US" sz="2000" i="1" dirty="0">
                <a:solidFill>
                  <a:schemeClr val="tx1"/>
                </a:solidFill>
              </a:rPr>
              <a:t> la </a:t>
            </a:r>
            <a:r>
              <a:rPr lang="en-US" sz="2000" i="1" dirty="0" err="1">
                <a:solidFill>
                  <a:schemeClr val="tx1"/>
                </a:solidFill>
              </a:rPr>
              <a:t>muerte</a:t>
            </a:r>
            <a:r>
              <a:rPr lang="en-US" sz="2000" i="1" dirty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000" i="1" dirty="0" err="1">
                <a:solidFill>
                  <a:schemeClr val="tx1"/>
                </a:solidFill>
              </a:rPr>
              <a:t>Depende</a:t>
            </a:r>
            <a:r>
              <a:rPr lang="en-US" sz="2000" i="1" dirty="0">
                <a:solidFill>
                  <a:schemeClr val="tx1"/>
                </a:solidFill>
              </a:rPr>
              <a:t> de la </a:t>
            </a:r>
            <a:r>
              <a:rPr lang="en-US" sz="2000" i="1" dirty="0" err="1">
                <a:solidFill>
                  <a:schemeClr val="tx1"/>
                </a:solidFill>
              </a:rPr>
              <a:t>llegada</a:t>
            </a:r>
            <a:r>
              <a:rPr lang="en-US" sz="2000" i="1" dirty="0">
                <a:solidFill>
                  <a:schemeClr val="tx1"/>
                </a:solidFill>
              </a:rPr>
              <a:t> de </a:t>
            </a:r>
            <a:r>
              <a:rPr lang="en-US" sz="2000" i="1" dirty="0" err="1">
                <a:solidFill>
                  <a:schemeClr val="tx1"/>
                </a:solidFill>
              </a:rPr>
              <a:t>citoquinas</a:t>
            </a:r>
            <a:r>
              <a:rPr lang="en-US" sz="2000" i="1" dirty="0">
                <a:solidFill>
                  <a:schemeClr val="tx1"/>
                </a:solidFill>
              </a:rPr>
              <a:t> a </a:t>
            </a:r>
            <a:r>
              <a:rPr lang="en-US" sz="2000" i="1" dirty="0" err="1">
                <a:solidFill>
                  <a:schemeClr val="tx1"/>
                </a:solidFill>
              </a:rPr>
              <a:t>través</a:t>
            </a:r>
            <a:r>
              <a:rPr lang="en-US" sz="2000" i="1" dirty="0">
                <a:solidFill>
                  <a:schemeClr val="tx1"/>
                </a:solidFill>
              </a:rPr>
              <a:t> de BHE </a:t>
            </a:r>
            <a:r>
              <a:rPr lang="en-US" sz="2000" i="1" dirty="0" err="1">
                <a:solidFill>
                  <a:schemeClr val="tx1"/>
                </a:solidFill>
              </a:rPr>
              <a:t>generando</a:t>
            </a:r>
            <a:r>
              <a:rPr lang="en-US" sz="2000" i="1" dirty="0">
                <a:solidFill>
                  <a:schemeClr val="tx1"/>
                </a:solidFill>
              </a:rPr>
              <a:t> un status </a:t>
            </a:r>
            <a:r>
              <a:rPr lang="en-US" sz="2000" i="1" dirty="0" err="1">
                <a:solidFill>
                  <a:schemeClr val="tx1"/>
                </a:solidFill>
              </a:rPr>
              <a:t>inflamatorio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dentro</a:t>
            </a:r>
            <a:r>
              <a:rPr lang="en-US" sz="2000" i="1" dirty="0">
                <a:solidFill>
                  <a:schemeClr val="tx1"/>
                </a:solidFill>
              </a:rPr>
              <a:t> del </a:t>
            </a:r>
            <a:r>
              <a:rPr lang="en-US" sz="2000" i="1" dirty="0" err="1">
                <a:solidFill>
                  <a:schemeClr val="tx1"/>
                </a:solidFill>
              </a:rPr>
              <a:t>cerebro</a:t>
            </a:r>
            <a:r>
              <a:rPr lang="en-US" sz="2000" i="1" dirty="0">
                <a:solidFill>
                  <a:schemeClr val="tx1"/>
                </a:solidFill>
              </a:rPr>
              <a:t>.</a:t>
            </a:r>
            <a:endParaRPr lang="en-US" sz="2000" i="1" baseline="30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</a:rPr>
              <a:t> </a:t>
            </a:r>
            <a:endParaRPr lang="en-US" sz="2000" i="1" dirty="0"/>
          </a:p>
        </p:txBody>
      </p:sp>
      <p:sp>
        <p:nvSpPr>
          <p:cNvPr id="3" name="Rectángulo 2"/>
          <p:cNvSpPr/>
          <p:nvPr/>
        </p:nvSpPr>
        <p:spPr>
          <a:xfrm>
            <a:off x="3133822" y="3406474"/>
            <a:ext cx="175219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31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Toxicidad de Ac </a:t>
            </a:r>
            <a:r>
              <a:rPr lang="es-AR" b="1" i="1" dirty="0" err="1"/>
              <a:t>biespecíficos</a:t>
            </a:r>
            <a:r>
              <a:rPr lang="es-AR" b="1" i="1" dirty="0"/>
              <a:t>: ICANS</a:t>
            </a:r>
            <a:endParaRPr lang="es-AR" dirty="0"/>
          </a:p>
        </p:txBody>
      </p:sp>
      <p:pic>
        <p:nvPicPr>
          <p:cNvPr id="4" name="Picture 17" descr="A picture containing mirror&#10;&#10;Description automatically generated">
            <a:extLst>
              <a:ext uri="{FF2B5EF4-FFF2-40B4-BE49-F238E27FC236}">
                <a16:creationId xmlns:a16="http://schemas.microsoft.com/office/drawing/2014/main" id="{6788658F-2F18-4C45-BFF3-A1AC2E421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0719" y="1870134"/>
            <a:ext cx="2178040" cy="3017665"/>
          </a:xfrm>
          <a:prstGeom prst="rect">
            <a:avLst/>
          </a:prstGeom>
        </p:spPr>
      </p:pic>
      <p:graphicFrame>
        <p:nvGraphicFramePr>
          <p:cNvPr id="5" name="Table 44">
            <a:extLst>
              <a:ext uri="{FF2B5EF4-FFF2-40B4-BE49-F238E27FC236}">
                <a16:creationId xmlns:a16="http://schemas.microsoft.com/office/drawing/2014/main" id="{EBD05949-EB4B-4172-8944-E27AF0159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92816"/>
              </p:ext>
            </p:extLst>
          </p:nvPr>
        </p:nvGraphicFramePr>
        <p:xfrm>
          <a:off x="6375514" y="2278677"/>
          <a:ext cx="5440034" cy="33440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5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Signos</a:t>
                      </a:r>
                      <a:r>
                        <a:rPr lang="en-GB" sz="2800" b="1" i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b="1" i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precoces</a:t>
                      </a:r>
                      <a:endParaRPr lang="en-US" sz="2800" i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7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Signos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tardíos</a:t>
                      </a:r>
                      <a:endParaRPr lang="en-US" sz="28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6E7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Afasia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000" b="1" i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expresión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Afasia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global</a:t>
                      </a: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60375"/>
                  </a:ext>
                </a:extLst>
              </a:tr>
              <a:tr h="269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Disgrafia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Obnubilación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Temblor</a:t>
                      </a: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Estupor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45099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Déficit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000" b="0" i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atención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Coma</a:t>
                      </a: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16742"/>
                  </a:ext>
                </a:extLst>
              </a:tr>
              <a:tr h="26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Apraxia</a:t>
                      </a: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Convulsiones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90591"/>
                  </a:ext>
                </a:extLst>
              </a:tr>
              <a:tr h="236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Letargo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Edema cerebral </a:t>
                      </a: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283457"/>
                  </a:ext>
                </a:extLst>
              </a:tr>
              <a:tr h="28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Cefalea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37785" marB="37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52947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37443" y="4867696"/>
            <a:ext cx="5396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90000"/>
              </a:lnSpc>
              <a:defRPr/>
            </a:pPr>
            <a:r>
              <a:rPr lang="en-US" altLang="en-US" sz="2000" i="1" kern="0" dirty="0" err="1"/>
              <a:t>Típicamente</a:t>
            </a:r>
            <a:r>
              <a:rPr lang="en-US" altLang="en-US" sz="2000" i="1" kern="0" dirty="0"/>
              <a:t>, ICANS se </a:t>
            </a:r>
            <a:r>
              <a:rPr lang="en-US" altLang="en-US" sz="2000" i="1" kern="0" dirty="0" err="1"/>
              <a:t>desarrolla</a:t>
            </a:r>
            <a:r>
              <a:rPr lang="en-US" altLang="en-US" sz="2000" i="1" kern="0" dirty="0"/>
              <a:t> </a:t>
            </a:r>
            <a:r>
              <a:rPr lang="en-US" altLang="en-US" sz="2000" i="1" kern="0" dirty="0" err="1"/>
              <a:t>dentro</a:t>
            </a:r>
            <a:r>
              <a:rPr lang="en-US" altLang="en-US" sz="2000" i="1" kern="0" dirty="0"/>
              <a:t> de los 10 </a:t>
            </a:r>
            <a:r>
              <a:rPr lang="en-US" altLang="en-US" sz="2000" i="1" kern="0" dirty="0" err="1"/>
              <a:t>días</a:t>
            </a:r>
            <a:r>
              <a:rPr lang="en-US" altLang="en-US" sz="2000" i="1" kern="0" dirty="0"/>
              <a:t> de la </a:t>
            </a:r>
            <a:r>
              <a:rPr lang="en-US" altLang="en-US" sz="2000" i="1" kern="0" dirty="0" err="1"/>
              <a:t>terapia</a:t>
            </a:r>
            <a:r>
              <a:rPr lang="en-US" altLang="en-US" sz="2000" i="1" kern="0" dirty="0"/>
              <a:t> immune. </a:t>
            </a:r>
            <a:r>
              <a:rPr lang="en-US" altLang="en-US" sz="2000" i="1" kern="0" dirty="0" err="1"/>
              <a:t>Generalmente</a:t>
            </a:r>
            <a:r>
              <a:rPr lang="en-US" altLang="en-US" sz="2000" i="1" kern="0" dirty="0"/>
              <a:t> </a:t>
            </a:r>
            <a:r>
              <a:rPr lang="en-US" altLang="en-US" sz="2000" i="1" kern="0" dirty="0" err="1"/>
              <a:t>aparece</a:t>
            </a:r>
            <a:r>
              <a:rPr lang="en-US" altLang="en-US" sz="2000" i="1" kern="0" dirty="0"/>
              <a:t> en el </a:t>
            </a:r>
            <a:r>
              <a:rPr lang="en-US" altLang="en-US" sz="2000" i="1" kern="0" dirty="0" err="1"/>
              <a:t>contexto</a:t>
            </a:r>
            <a:r>
              <a:rPr lang="en-US" altLang="en-US" sz="2000" i="1" kern="0" dirty="0"/>
              <a:t> de CRS, </a:t>
            </a:r>
            <a:r>
              <a:rPr lang="en-US" altLang="en-US" sz="2000" i="1" kern="0" dirty="0" err="1"/>
              <a:t>pero</a:t>
            </a:r>
            <a:r>
              <a:rPr lang="en-US" altLang="en-US" sz="2000" i="1" kern="0" dirty="0"/>
              <a:t> </a:t>
            </a:r>
            <a:r>
              <a:rPr lang="en-US" altLang="en-US" sz="2000" i="1" kern="0" dirty="0" err="1"/>
              <a:t>ello</a:t>
            </a:r>
            <a:r>
              <a:rPr lang="en-US" altLang="en-US" sz="2000" i="1" kern="0" dirty="0"/>
              <a:t> no </a:t>
            </a:r>
            <a:r>
              <a:rPr lang="en-US" altLang="en-US" sz="2000" i="1" kern="0" dirty="0" err="1"/>
              <a:t>es</a:t>
            </a:r>
            <a:r>
              <a:rPr lang="en-US" altLang="en-US" sz="2000" i="1" kern="0" dirty="0"/>
              <a:t> un </a:t>
            </a:r>
            <a:r>
              <a:rPr lang="en-US" altLang="en-US" sz="2000" i="1" kern="0" dirty="0" err="1"/>
              <a:t>requisito</a:t>
            </a:r>
            <a:r>
              <a:rPr lang="en-US" altLang="en-US" sz="2000" i="1" kern="0" dirty="0"/>
              <a:t> para ICANS, </a:t>
            </a:r>
            <a:r>
              <a:rPr lang="en-US" altLang="en-US" sz="2000" i="1" kern="0" dirty="0" err="1"/>
              <a:t>porque</a:t>
            </a:r>
            <a:r>
              <a:rPr lang="en-US" altLang="en-US" sz="2000" i="1" kern="0" dirty="0"/>
              <a:t> los </a:t>
            </a:r>
            <a:r>
              <a:rPr lang="en-US" altLang="en-US" sz="2000" i="1" kern="0" dirty="0" err="1"/>
              <a:t>sindromes</a:t>
            </a:r>
            <a:r>
              <a:rPr lang="en-US" altLang="en-US" sz="2000" i="1" kern="0" dirty="0"/>
              <a:t> </a:t>
            </a:r>
            <a:r>
              <a:rPr lang="en-US" altLang="en-US" sz="2000" i="1" kern="0" dirty="0" err="1"/>
              <a:t>pueden</a:t>
            </a:r>
            <a:r>
              <a:rPr lang="en-US" altLang="en-US" sz="2000" i="1" kern="0" dirty="0"/>
              <a:t> </a:t>
            </a:r>
            <a:r>
              <a:rPr lang="en-US" altLang="en-US" sz="2000" i="1" kern="0" dirty="0" err="1"/>
              <a:t>ocurrir</a:t>
            </a:r>
            <a:r>
              <a:rPr lang="en-US" altLang="en-US" sz="2000" i="1" kern="0" dirty="0"/>
              <a:t> </a:t>
            </a:r>
            <a:r>
              <a:rPr lang="en-US" altLang="en-US" sz="2000" i="1" kern="0" dirty="0" err="1"/>
              <a:t>independientemente</a:t>
            </a:r>
            <a:r>
              <a:rPr lang="en-US" altLang="en-US" b="1" kern="0" dirty="0">
                <a:latin typeface="Arial"/>
              </a:rPr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48310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i="1" dirty="0"/>
              <a:t>Toxicidad de Ac </a:t>
            </a:r>
            <a:r>
              <a:rPr lang="es-AR" b="1" i="1" dirty="0" err="1"/>
              <a:t>biespecíficos</a:t>
            </a:r>
            <a:br>
              <a:rPr lang="es-AR" b="1" i="1" dirty="0"/>
            </a:br>
            <a:r>
              <a:rPr lang="es-AR" b="1" i="1" dirty="0"/>
              <a:t>Escala de Grados de ICANS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96D6C9D-F508-4B35-ABA6-B2336B461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12" t="43667" r="17688" b="16111"/>
          <a:stretch/>
        </p:blipFill>
        <p:spPr>
          <a:xfrm>
            <a:off x="271566" y="1882196"/>
            <a:ext cx="11503667" cy="40987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Rectángulo redondeado 4"/>
          <p:cNvSpPr/>
          <p:nvPr/>
        </p:nvSpPr>
        <p:spPr>
          <a:xfrm>
            <a:off x="6755362" y="5346442"/>
            <a:ext cx="4889241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i="1" dirty="0">
                <a:solidFill>
                  <a:schemeClr val="tx1"/>
                </a:solidFill>
              </a:rPr>
              <a:t>ICE parece más adecuado e incluye una evaluación de afasia de recepción </a:t>
            </a:r>
          </a:p>
        </p:txBody>
      </p:sp>
      <p:sp>
        <p:nvSpPr>
          <p:cNvPr id="6" name="Flecha arriba 5"/>
          <p:cNvSpPr/>
          <p:nvPr/>
        </p:nvSpPr>
        <p:spPr>
          <a:xfrm>
            <a:off x="9097347" y="4739952"/>
            <a:ext cx="326571" cy="60649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3489649" y="6488667"/>
            <a:ext cx="876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/>
              <a:t>Lee DW et al. </a:t>
            </a:r>
            <a:r>
              <a:rPr lang="es-AR" i="1" dirty="0" err="1"/>
              <a:t>Biol</a:t>
            </a:r>
            <a:r>
              <a:rPr lang="es-AR" i="1" dirty="0"/>
              <a:t> </a:t>
            </a:r>
            <a:r>
              <a:rPr lang="es-AR" i="1" dirty="0" err="1"/>
              <a:t>Blood</a:t>
            </a:r>
            <a:r>
              <a:rPr lang="es-AR" i="1" dirty="0"/>
              <a:t> </a:t>
            </a:r>
            <a:r>
              <a:rPr lang="es-AR" i="1" dirty="0" err="1"/>
              <a:t>Marrow</a:t>
            </a:r>
            <a:r>
              <a:rPr lang="es-AR" i="1" dirty="0"/>
              <a:t> </a:t>
            </a:r>
            <a:r>
              <a:rPr lang="es-AR" i="1" dirty="0" err="1"/>
              <a:t>Trasplant</a:t>
            </a:r>
            <a:r>
              <a:rPr lang="es-AR" i="1" dirty="0"/>
              <a:t> 2019, </a:t>
            </a:r>
            <a:r>
              <a:rPr lang="es-AR" i="1" dirty="0" err="1"/>
              <a:t>Santomasso</a:t>
            </a:r>
            <a:r>
              <a:rPr lang="es-AR" i="1" dirty="0"/>
              <a:t> B et al. ASCO </a:t>
            </a:r>
            <a:r>
              <a:rPr lang="es-AR" i="1" dirty="0" err="1"/>
              <a:t>Educ</a:t>
            </a:r>
            <a:r>
              <a:rPr lang="es-AR" i="1" dirty="0"/>
              <a:t> Book 2019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21806" y="2254313"/>
            <a:ext cx="316871" cy="21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84321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029" y="234844"/>
            <a:ext cx="10058400" cy="1450757"/>
          </a:xfrm>
        </p:spPr>
        <p:txBody>
          <a:bodyPr>
            <a:normAutofit/>
          </a:bodyPr>
          <a:lstStyle/>
          <a:p>
            <a:r>
              <a:rPr lang="es-AR" sz="4400" b="1" i="1" dirty="0"/>
              <a:t>Toxicidad de Ac </a:t>
            </a:r>
            <a:r>
              <a:rPr lang="es-AR" sz="4400" b="1" i="1" dirty="0" err="1"/>
              <a:t>biespecíficos</a:t>
            </a:r>
            <a:br>
              <a:rPr lang="es-AR" sz="4400" b="1" i="1" dirty="0"/>
            </a:br>
            <a:r>
              <a:rPr lang="es-AR" sz="4400" b="1" i="1" dirty="0"/>
              <a:t>Resumen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29029" y="1966086"/>
            <a:ext cx="4825157" cy="576262"/>
          </a:xfrm>
        </p:spPr>
        <p:txBody>
          <a:bodyPr/>
          <a:lstStyle/>
          <a:p>
            <a:pPr algn="ctr"/>
            <a:r>
              <a:rPr lang="es-AR" sz="3200" b="1" i="1" dirty="0"/>
              <a:t>CRS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3093696"/>
              </p:ext>
            </p:extLst>
          </p:nvPr>
        </p:nvGraphicFramePr>
        <p:xfrm>
          <a:off x="559369" y="2706878"/>
          <a:ext cx="536447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2000" b="1" i="1" dirty="0">
                          <a:solidFill>
                            <a:schemeClr val="tx1"/>
                          </a:solidFill>
                        </a:rPr>
                        <a:t>Patogenia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b="0" i="1" dirty="0">
                          <a:solidFill>
                            <a:schemeClr val="tx1"/>
                          </a:solidFill>
                        </a:rPr>
                        <a:t>Alta carga tumoral.</a:t>
                      </a:r>
                    </a:p>
                    <a:p>
                      <a:r>
                        <a:rPr lang="es-AR" sz="2000" b="0" i="1" dirty="0">
                          <a:solidFill>
                            <a:schemeClr val="tx1"/>
                          </a:solidFill>
                        </a:rPr>
                        <a:t>Status inflamatorio pre </a:t>
                      </a:r>
                      <a:r>
                        <a:rPr lang="es-AR" sz="2000" b="0" i="1" dirty="0" err="1">
                          <a:solidFill>
                            <a:schemeClr val="tx1"/>
                          </a:solidFill>
                        </a:rPr>
                        <a:t>infusional</a:t>
                      </a:r>
                      <a:r>
                        <a:rPr lang="es-AR" sz="2000" b="0" i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i="1" dirty="0">
                          <a:solidFill>
                            <a:schemeClr val="tx1"/>
                          </a:solidFill>
                        </a:rPr>
                        <a:t>Clínica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0" i="1" dirty="0">
                          <a:solidFill>
                            <a:schemeClr val="tx1"/>
                          </a:solidFill>
                        </a:rPr>
                        <a:t>Comienzo precoz de la fiebre (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&lt; 3 d).</a:t>
                      </a:r>
                      <a:endParaRPr lang="es-AR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i="1" dirty="0">
                          <a:solidFill>
                            <a:schemeClr val="tx1"/>
                          </a:solidFill>
                        </a:rPr>
                        <a:t>Incidencia (todos</a:t>
                      </a:r>
                      <a:r>
                        <a:rPr lang="es-AR" sz="2000" b="1" i="1" baseline="0" dirty="0">
                          <a:solidFill>
                            <a:schemeClr val="tx1"/>
                          </a:solidFill>
                        </a:rPr>
                        <a:t> los </a:t>
                      </a:r>
                      <a:r>
                        <a:rPr lang="es-AR" sz="2000" b="1" i="1" baseline="0" dirty="0" err="1">
                          <a:solidFill>
                            <a:schemeClr val="tx1"/>
                          </a:solidFill>
                        </a:rPr>
                        <a:t>G°</a:t>
                      </a:r>
                      <a:r>
                        <a:rPr lang="es-AR" sz="2000" b="1" i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AR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 49.7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 (EPCOR), 61 % (ODRONEX), 63 % (GLOFI)</a:t>
                      </a:r>
                      <a:endParaRPr lang="es-AR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i="1" dirty="0" err="1">
                          <a:solidFill>
                            <a:schemeClr val="tx1"/>
                          </a:solidFill>
                        </a:rPr>
                        <a:t>G°</a:t>
                      </a:r>
                      <a:r>
                        <a:rPr lang="es-AR" sz="2000" b="1" i="1" baseline="0" dirty="0">
                          <a:solidFill>
                            <a:schemeClr val="tx1"/>
                          </a:solidFill>
                        </a:rPr>
                        <a:t> 3-4</a:t>
                      </a:r>
                      <a:endParaRPr lang="es-AR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 2.5 %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 (EPCOR), 7 % (ODRONEX), 3.8 % (GLOFI)</a:t>
                      </a:r>
                      <a:endParaRPr lang="es-AR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i="1" dirty="0">
                          <a:solidFill>
                            <a:schemeClr val="tx1"/>
                          </a:solidFill>
                        </a:rPr>
                        <a:t>Tratamiento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>
                          <a:solidFill>
                            <a:schemeClr val="tx1"/>
                          </a:solidFill>
                        </a:rPr>
                        <a:t>Sintomático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. Hasta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</a:rPr>
                        <a:t>Tocilizumab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AR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434621" y="1966086"/>
            <a:ext cx="4825159" cy="576262"/>
          </a:xfrm>
        </p:spPr>
        <p:txBody>
          <a:bodyPr/>
          <a:lstStyle/>
          <a:p>
            <a:pPr algn="ctr"/>
            <a:r>
              <a:rPr lang="es-AR" sz="3200" b="1" i="1" dirty="0"/>
              <a:t>ICANS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9621632"/>
              </p:ext>
            </p:extLst>
          </p:nvPr>
        </p:nvGraphicFramePr>
        <p:xfrm>
          <a:off x="6208711" y="2708693"/>
          <a:ext cx="541593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1029">
                <a:tc>
                  <a:txBody>
                    <a:bodyPr/>
                    <a:lstStyle/>
                    <a:p>
                      <a:r>
                        <a:rPr lang="es-AR" sz="2000" i="1" dirty="0">
                          <a:solidFill>
                            <a:schemeClr val="tx1"/>
                          </a:solidFill>
                        </a:rPr>
                        <a:t>Patogenia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>
                          <a:solidFill>
                            <a:schemeClr val="tx1"/>
                          </a:solidFill>
                        </a:rPr>
                        <a:t>Migración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2000" b="0" i="1" baseline="0" dirty="0" err="1">
                          <a:solidFill>
                            <a:schemeClr val="tx1"/>
                          </a:solidFill>
                        </a:rPr>
                        <a:t>CarT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 cell </a:t>
                      </a:r>
                      <a:r>
                        <a:rPr lang="en-US" sz="2000" b="0" i="1" baseline="0" dirty="0" err="1">
                          <a:solidFill>
                            <a:schemeClr val="tx1"/>
                          </a:solidFill>
                        </a:rPr>
                        <a:t>dentro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 del SNC.</a:t>
                      </a:r>
                    </a:p>
                    <a:p>
                      <a:r>
                        <a:rPr lang="en-US" sz="2000" b="0" i="1" baseline="0" dirty="0" err="1">
                          <a:solidFill>
                            <a:schemeClr val="tx1"/>
                          </a:solidFill>
                        </a:rPr>
                        <a:t>Activación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i="1" baseline="0" dirty="0" err="1">
                          <a:solidFill>
                            <a:schemeClr val="tx1"/>
                          </a:solidFill>
                        </a:rPr>
                        <a:t>endotelial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2000" b="0" i="1" baseline="0" dirty="0" err="1">
                          <a:solidFill>
                            <a:schemeClr val="tx1"/>
                          </a:solidFill>
                        </a:rPr>
                        <a:t>disfunción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 vascular.</a:t>
                      </a:r>
                    </a:p>
                    <a:p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Altos </a:t>
                      </a:r>
                      <a:r>
                        <a:rPr lang="en-US" sz="2000" b="0" i="1" baseline="0" dirty="0" err="1">
                          <a:solidFill>
                            <a:schemeClr val="tx1"/>
                          </a:solidFill>
                        </a:rPr>
                        <a:t>niveles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</a:rPr>
                        <a:t> de IL6, IL 15 en LCR.</a:t>
                      </a:r>
                      <a:endParaRPr lang="es-AR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i="1" dirty="0"/>
                        <a:t>Incidencia (todos los </a:t>
                      </a:r>
                      <a:r>
                        <a:rPr lang="es-AR" sz="2000" b="1" i="1" dirty="0" err="1"/>
                        <a:t>G°</a:t>
                      </a:r>
                      <a:r>
                        <a:rPr lang="es-AR" sz="2000" b="1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0" i="1" dirty="0"/>
                        <a:t> 6.4 % (EPCOR),</a:t>
                      </a:r>
                      <a:r>
                        <a:rPr lang="es-AR" sz="2000" b="0" i="1" baseline="0" dirty="0"/>
                        <a:t> 9 % (ODRONEX), 7.8 % (GLOFI)</a:t>
                      </a:r>
                      <a:endParaRPr lang="es-AR" sz="20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i="1" dirty="0" err="1"/>
                        <a:t>G°</a:t>
                      </a:r>
                      <a:r>
                        <a:rPr lang="es-AR" sz="2000" b="1" i="1" dirty="0"/>
                        <a:t> 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i="1" dirty="0"/>
                        <a:t>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i="1" dirty="0"/>
                        <a:t>Tratamiento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/>
                        <a:t>Corticoides</a:t>
                      </a:r>
                      <a:r>
                        <a:rPr lang="en-US" sz="2000" i="1" dirty="0"/>
                        <a:t>.</a:t>
                      </a:r>
                      <a:endParaRPr lang="es-AR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541176" y="4404049"/>
            <a:ext cx="5346440" cy="13809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redondeado 9"/>
          <p:cNvSpPr/>
          <p:nvPr/>
        </p:nvSpPr>
        <p:spPr>
          <a:xfrm>
            <a:off x="6245290" y="4323184"/>
            <a:ext cx="5346440" cy="11538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2783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06017" y="-271733"/>
            <a:ext cx="10058400" cy="1450975"/>
          </a:xfrm>
        </p:spPr>
        <p:txBody>
          <a:bodyPr/>
          <a:lstStyle/>
          <a:p>
            <a:r>
              <a:rPr lang="es-AR" b="1" i="1" dirty="0"/>
              <a:t>Cómo mitiga el CRS el EPCORITAMAB?</a:t>
            </a: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966AACE8-704F-4642-8BA9-D0D5551CC007}"/>
              </a:ext>
            </a:extLst>
          </p:cNvPr>
          <p:cNvGrpSpPr/>
          <p:nvPr/>
        </p:nvGrpSpPr>
        <p:grpSpPr>
          <a:xfrm>
            <a:off x="174490" y="1578117"/>
            <a:ext cx="3828850" cy="4479798"/>
            <a:chOff x="575997" y="1643033"/>
            <a:chExt cx="3828850" cy="4479798"/>
          </a:xfrm>
        </p:grpSpPr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80D02C4B-316C-4397-A353-4A31C93CB413}"/>
                </a:ext>
              </a:extLst>
            </p:cNvPr>
            <p:cNvSpPr/>
            <p:nvPr/>
          </p:nvSpPr>
          <p:spPr>
            <a:xfrm>
              <a:off x="862328" y="1643033"/>
              <a:ext cx="3200400" cy="9334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err="1">
                  <a:solidFill>
                    <a:schemeClr val="tx1"/>
                  </a:solidFill>
                </a:rPr>
                <a:t>Vía</a:t>
              </a:r>
              <a:r>
                <a:rPr lang="en-US" sz="1600" i="1" dirty="0">
                  <a:solidFill>
                    <a:schemeClr val="tx1"/>
                  </a:solidFill>
                </a:rPr>
                <a:t> SC del EPCORITAMAB: 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produce</a:t>
              </a:r>
              <a:r>
                <a:rPr kumimoji="0" lang="en-US" sz="1600" i="1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1" u="none" strike="noStrike" kern="120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incremento</a:t>
              </a:r>
              <a:r>
                <a:rPr kumimoji="0" lang="en-US" sz="1600" i="1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menor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y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más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gradual de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las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citoquinas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, </a:t>
              </a:r>
              <a:r>
                <a:rPr lang="en-US" sz="1600" i="1" dirty="0" err="1">
                  <a:solidFill>
                    <a:schemeClr val="tx1"/>
                  </a:solidFill>
                </a:rPr>
                <a:t>vs</a:t>
              </a:r>
              <a:r>
                <a:rPr lang="en-US" sz="1600" i="1" dirty="0">
                  <a:solidFill>
                    <a:schemeClr val="tx1"/>
                  </a:solidFill>
                </a:rPr>
                <a:t> la </a:t>
              </a:r>
              <a:r>
                <a:rPr lang="en-US" sz="1600" i="1" dirty="0" err="1">
                  <a:solidFill>
                    <a:schemeClr val="tx1"/>
                  </a:solidFill>
                </a:rPr>
                <a:t>vía</a:t>
              </a:r>
              <a:r>
                <a:rPr lang="en-US" sz="1600" i="1" dirty="0">
                  <a:solidFill>
                    <a:schemeClr val="tx1"/>
                  </a:solidFill>
                </a:rPr>
                <a:t> IV.</a:t>
              </a:r>
              <a:endPara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7390DCA2-DC10-4341-873C-34BC28F707AE}"/>
                </a:ext>
              </a:extLst>
            </p:cNvPr>
            <p:cNvGrpSpPr/>
            <p:nvPr/>
          </p:nvGrpSpPr>
          <p:grpSpPr>
            <a:xfrm>
              <a:off x="641000" y="2541395"/>
              <a:ext cx="3564893" cy="1996131"/>
              <a:chOff x="641000" y="2541395"/>
              <a:chExt cx="3564893" cy="1996131"/>
            </a:xfrm>
          </p:grpSpPr>
          <p:pic>
            <p:nvPicPr>
              <p:cNvPr id="14" name="Picture 17">
                <a:extLst>
                  <a:ext uri="{FF2B5EF4-FFF2-40B4-BE49-F238E27FC236}">
                    <a16:creationId xmlns:a16="http://schemas.microsoft.com/office/drawing/2014/main" id="{12A335D4-790F-461E-B951-9A7A8B4F1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9162" y="2576500"/>
                <a:ext cx="3486731" cy="1961026"/>
              </a:xfrm>
              <a:prstGeom prst="rect">
                <a:avLst/>
              </a:prstGeom>
            </p:spPr>
          </p:pic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B2EE1645-D625-4C07-9C1F-2318C4B0599A}"/>
                  </a:ext>
                </a:extLst>
              </p:cNvPr>
              <p:cNvSpPr/>
              <p:nvPr/>
            </p:nvSpPr>
            <p:spPr>
              <a:xfrm>
                <a:off x="641000" y="2541395"/>
                <a:ext cx="272128" cy="2416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E229A562-4C2D-4808-8647-D5D76165DEF0}"/>
                </a:ext>
              </a:extLst>
            </p:cNvPr>
            <p:cNvGrpSpPr/>
            <p:nvPr/>
          </p:nvGrpSpPr>
          <p:grpSpPr>
            <a:xfrm>
              <a:off x="575997" y="4365932"/>
              <a:ext cx="3828850" cy="1756899"/>
              <a:chOff x="575997" y="4365932"/>
              <a:chExt cx="3828850" cy="1756899"/>
            </a:xfrm>
          </p:grpSpPr>
          <p:pic>
            <p:nvPicPr>
              <p:cNvPr id="12" name="Picture 18">
                <a:extLst>
                  <a:ext uri="{FF2B5EF4-FFF2-40B4-BE49-F238E27FC236}">
                    <a16:creationId xmlns:a16="http://schemas.microsoft.com/office/drawing/2014/main" id="{A39AD87D-463A-41AB-BC4B-D23022C21F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014" b="47687"/>
              <a:stretch/>
            </p:blipFill>
            <p:spPr>
              <a:xfrm>
                <a:off x="575997" y="4423159"/>
                <a:ext cx="3828850" cy="1699672"/>
              </a:xfrm>
              <a:prstGeom prst="rect">
                <a:avLst/>
              </a:prstGeom>
            </p:spPr>
          </p:pic>
          <p:sp>
            <p:nvSpPr>
              <p:cNvPr id="13" name="Rectangle 20">
                <a:extLst>
                  <a:ext uri="{FF2B5EF4-FFF2-40B4-BE49-F238E27FC236}">
                    <a16:creationId xmlns:a16="http://schemas.microsoft.com/office/drawing/2014/main" id="{BDF9B27E-3FB4-4C94-A7BE-2A96990F346F}"/>
                  </a:ext>
                </a:extLst>
              </p:cNvPr>
              <p:cNvSpPr/>
              <p:nvPr/>
            </p:nvSpPr>
            <p:spPr>
              <a:xfrm>
                <a:off x="614328" y="4365932"/>
                <a:ext cx="272128" cy="2416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Rounded Rectangle 3">
            <a:extLst>
              <a:ext uri="{FF2B5EF4-FFF2-40B4-BE49-F238E27FC236}">
                <a16:creationId xmlns:a16="http://schemas.microsoft.com/office/drawing/2014/main" id="{6C7386CE-9035-4DDD-9C8E-A0E3204BCFA2}"/>
              </a:ext>
            </a:extLst>
          </p:cNvPr>
          <p:cNvSpPr/>
          <p:nvPr/>
        </p:nvSpPr>
        <p:spPr>
          <a:xfrm>
            <a:off x="7541754" y="2647394"/>
            <a:ext cx="1297465" cy="203590"/>
          </a:xfrm>
          <a:prstGeom prst="roundRect">
            <a:avLst/>
          </a:prstGeom>
          <a:solidFill>
            <a:srgbClr val="3744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Corticosteroides</a:t>
            </a:r>
            <a:endParaRPr kumimoji="0" lang="x-none" sz="105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3D3FFB6C-27C6-41F5-AC8F-217F3DE33ACC}"/>
              </a:ext>
            </a:extLst>
          </p:cNvPr>
          <p:cNvSpPr/>
          <p:nvPr/>
        </p:nvSpPr>
        <p:spPr>
          <a:xfrm>
            <a:off x="8903326" y="2647394"/>
            <a:ext cx="1330920" cy="203590"/>
          </a:xfrm>
          <a:prstGeom prst="roundRect">
            <a:avLst/>
          </a:prstGeom>
          <a:solidFill>
            <a:srgbClr val="3744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Antihistaminicos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ounded Rectangle 14">
            <a:extLst>
              <a:ext uri="{FF2B5EF4-FFF2-40B4-BE49-F238E27FC236}">
                <a16:creationId xmlns:a16="http://schemas.microsoft.com/office/drawing/2014/main" id="{3B93E26F-0424-402C-BAE8-CB63EEBB052B}"/>
              </a:ext>
            </a:extLst>
          </p:cNvPr>
          <p:cNvSpPr/>
          <p:nvPr/>
        </p:nvSpPr>
        <p:spPr>
          <a:xfrm>
            <a:off x="10257082" y="2647394"/>
            <a:ext cx="1124762" cy="218842"/>
          </a:xfrm>
          <a:prstGeom prst="roundRect">
            <a:avLst/>
          </a:prstGeom>
          <a:solidFill>
            <a:srgbClr val="3744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Antipiréticos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9406125" y="325184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9406125" y="277439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9406125" y="37759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10667995" y="274522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9406125" y="428794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10677437" y="378347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10677437" y="323565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7986187" y="302439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7986187" y="27568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8001448" y="326129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8001448" y="352601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8001448" y="377270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10667995" y="426537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8003434" y="426537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8001448" y="45215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8001448" y="404416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330062" y="303923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2 a 4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5371415" y="406014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16 a 18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5361359" y="4528074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23 a 25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5361359" y="3572294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9 a 11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029200" y="2080727"/>
            <a:ext cx="6671388" cy="3060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5" name="Rectángulo 74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32084388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06017" y="-271733"/>
            <a:ext cx="10058400" cy="1450975"/>
          </a:xfrm>
        </p:spPr>
        <p:txBody>
          <a:bodyPr/>
          <a:lstStyle/>
          <a:p>
            <a:r>
              <a:rPr lang="es-AR" b="1" i="1" dirty="0"/>
              <a:t>Cómo mitiga el CRS el EPCORITAMAB?</a:t>
            </a: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966AACE8-704F-4642-8BA9-D0D5551CC007}"/>
              </a:ext>
            </a:extLst>
          </p:cNvPr>
          <p:cNvGrpSpPr/>
          <p:nvPr/>
        </p:nvGrpSpPr>
        <p:grpSpPr>
          <a:xfrm>
            <a:off x="174490" y="1578117"/>
            <a:ext cx="3828850" cy="4479798"/>
            <a:chOff x="575997" y="1643033"/>
            <a:chExt cx="3828850" cy="4479798"/>
          </a:xfrm>
        </p:grpSpPr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80D02C4B-316C-4397-A353-4A31C93CB413}"/>
                </a:ext>
              </a:extLst>
            </p:cNvPr>
            <p:cNvSpPr/>
            <p:nvPr/>
          </p:nvSpPr>
          <p:spPr>
            <a:xfrm>
              <a:off x="862328" y="1643033"/>
              <a:ext cx="3200400" cy="9334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err="1">
                  <a:solidFill>
                    <a:schemeClr val="tx1"/>
                  </a:solidFill>
                </a:rPr>
                <a:t>Vía</a:t>
              </a:r>
              <a:r>
                <a:rPr lang="en-US" sz="1600" i="1" dirty="0">
                  <a:solidFill>
                    <a:schemeClr val="tx1"/>
                  </a:solidFill>
                </a:rPr>
                <a:t> SC del EPCORITAMAB: 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produce</a:t>
              </a:r>
              <a:r>
                <a:rPr kumimoji="0" lang="en-US" sz="1600" i="1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1" u="none" strike="noStrike" kern="120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incremento</a:t>
              </a:r>
              <a:r>
                <a:rPr kumimoji="0" lang="en-US" sz="1600" i="1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menor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y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más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gradual de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las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citoquinas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, </a:t>
              </a:r>
              <a:r>
                <a:rPr lang="en-US" sz="1600" i="1" dirty="0" err="1">
                  <a:solidFill>
                    <a:schemeClr val="tx1"/>
                  </a:solidFill>
                </a:rPr>
                <a:t>vs</a:t>
              </a:r>
              <a:r>
                <a:rPr lang="en-US" sz="1600" i="1" dirty="0">
                  <a:solidFill>
                    <a:schemeClr val="tx1"/>
                  </a:solidFill>
                </a:rPr>
                <a:t> la </a:t>
              </a:r>
              <a:r>
                <a:rPr lang="en-US" sz="1600" i="1" dirty="0" err="1">
                  <a:solidFill>
                    <a:schemeClr val="tx1"/>
                  </a:solidFill>
                </a:rPr>
                <a:t>vía</a:t>
              </a:r>
              <a:r>
                <a:rPr lang="en-US" sz="1600" i="1" dirty="0">
                  <a:solidFill>
                    <a:schemeClr val="tx1"/>
                  </a:solidFill>
                </a:rPr>
                <a:t> IV.</a:t>
              </a:r>
              <a:endPara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7390DCA2-DC10-4341-873C-34BC28F707AE}"/>
                </a:ext>
              </a:extLst>
            </p:cNvPr>
            <p:cNvGrpSpPr/>
            <p:nvPr/>
          </p:nvGrpSpPr>
          <p:grpSpPr>
            <a:xfrm>
              <a:off x="641000" y="2541395"/>
              <a:ext cx="3564893" cy="1996131"/>
              <a:chOff x="641000" y="2541395"/>
              <a:chExt cx="3564893" cy="1996131"/>
            </a:xfrm>
          </p:grpSpPr>
          <p:pic>
            <p:nvPicPr>
              <p:cNvPr id="14" name="Picture 17">
                <a:extLst>
                  <a:ext uri="{FF2B5EF4-FFF2-40B4-BE49-F238E27FC236}">
                    <a16:creationId xmlns:a16="http://schemas.microsoft.com/office/drawing/2014/main" id="{12A335D4-790F-461E-B951-9A7A8B4F1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9162" y="2576500"/>
                <a:ext cx="3486731" cy="1961026"/>
              </a:xfrm>
              <a:prstGeom prst="rect">
                <a:avLst/>
              </a:prstGeom>
            </p:spPr>
          </p:pic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B2EE1645-D625-4C07-9C1F-2318C4B0599A}"/>
                  </a:ext>
                </a:extLst>
              </p:cNvPr>
              <p:cNvSpPr/>
              <p:nvPr/>
            </p:nvSpPr>
            <p:spPr>
              <a:xfrm>
                <a:off x="641000" y="2541395"/>
                <a:ext cx="272128" cy="2416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E229A562-4C2D-4808-8647-D5D76165DEF0}"/>
                </a:ext>
              </a:extLst>
            </p:cNvPr>
            <p:cNvGrpSpPr/>
            <p:nvPr/>
          </p:nvGrpSpPr>
          <p:grpSpPr>
            <a:xfrm>
              <a:off x="575997" y="4365932"/>
              <a:ext cx="3828850" cy="1756899"/>
              <a:chOff x="575997" y="4365932"/>
              <a:chExt cx="3828850" cy="1756899"/>
            </a:xfrm>
          </p:grpSpPr>
          <p:pic>
            <p:nvPicPr>
              <p:cNvPr id="12" name="Picture 18">
                <a:extLst>
                  <a:ext uri="{FF2B5EF4-FFF2-40B4-BE49-F238E27FC236}">
                    <a16:creationId xmlns:a16="http://schemas.microsoft.com/office/drawing/2014/main" id="{A39AD87D-463A-41AB-BC4B-D23022C21F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014" b="47687"/>
              <a:stretch/>
            </p:blipFill>
            <p:spPr>
              <a:xfrm>
                <a:off x="575997" y="4423159"/>
                <a:ext cx="3828850" cy="1699672"/>
              </a:xfrm>
              <a:prstGeom prst="rect">
                <a:avLst/>
              </a:prstGeom>
            </p:spPr>
          </p:pic>
          <p:sp>
            <p:nvSpPr>
              <p:cNvPr id="13" name="Rectangle 20">
                <a:extLst>
                  <a:ext uri="{FF2B5EF4-FFF2-40B4-BE49-F238E27FC236}">
                    <a16:creationId xmlns:a16="http://schemas.microsoft.com/office/drawing/2014/main" id="{BDF9B27E-3FB4-4C94-A7BE-2A96990F346F}"/>
                  </a:ext>
                </a:extLst>
              </p:cNvPr>
              <p:cNvSpPr/>
              <p:nvPr/>
            </p:nvSpPr>
            <p:spPr>
              <a:xfrm>
                <a:off x="614328" y="4365932"/>
                <a:ext cx="272128" cy="2416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25">
            <a:extLst>
              <a:ext uri="{FF2B5EF4-FFF2-40B4-BE49-F238E27FC236}">
                <a16:creationId xmlns:a16="http://schemas.microsoft.com/office/drawing/2014/main" id="{181AECCD-19DB-4718-B6F9-FBFC725EB4AD}"/>
              </a:ext>
            </a:extLst>
          </p:cNvPr>
          <p:cNvGrpSpPr/>
          <p:nvPr/>
        </p:nvGrpSpPr>
        <p:grpSpPr>
          <a:xfrm>
            <a:off x="4258516" y="1560700"/>
            <a:ext cx="7123328" cy="3225286"/>
            <a:chOff x="4427405" y="1512803"/>
            <a:chExt cx="6933306" cy="3225286"/>
          </a:xfrm>
        </p:grpSpPr>
        <p:sp>
          <p:nvSpPr>
            <p:cNvPr id="17" name="Rectangle: Rounded Corners 12">
              <a:extLst>
                <a:ext uri="{FF2B5EF4-FFF2-40B4-BE49-F238E27FC236}">
                  <a16:creationId xmlns:a16="http://schemas.microsoft.com/office/drawing/2014/main" id="{E7548AEF-38C2-487D-B0BD-12022FAA98B3}"/>
                </a:ext>
              </a:extLst>
            </p:cNvPr>
            <p:cNvSpPr/>
            <p:nvPr/>
          </p:nvSpPr>
          <p:spPr>
            <a:xfrm>
              <a:off x="4495800" y="1512803"/>
              <a:ext cx="3200400" cy="9334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Aumento</a:t>
              </a:r>
              <a:r>
                <a:rPr kumimoji="0" lang="en-US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gradual de </a:t>
              </a:r>
              <a:r>
                <a:rPr kumimoji="0" lang="en-US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dosis</a:t>
              </a:r>
              <a:r>
                <a:rPr kumimoji="0" lang="en-US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reduce el </a:t>
              </a:r>
              <a:r>
                <a:rPr kumimoji="0" lang="en-US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riesgo</a:t>
              </a:r>
              <a:r>
                <a:rPr kumimoji="0" lang="en-US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de CRS </a:t>
              </a:r>
              <a:r>
                <a:rPr kumimoji="0" lang="en-US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severo</a:t>
              </a:r>
              <a:r>
                <a:rPr kumimoji="0" lang="en-US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.</a:t>
              </a:r>
              <a:endParaRPr kumimoji="0" lang="en-US" i="1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48722F79-C214-40FF-BC6C-23AE1514483A}"/>
                </a:ext>
              </a:extLst>
            </p:cNvPr>
            <p:cNvSpPr/>
            <p:nvPr/>
          </p:nvSpPr>
          <p:spPr>
            <a:xfrm>
              <a:off x="4708538" y="2785551"/>
              <a:ext cx="747646" cy="450863"/>
            </a:xfrm>
            <a:prstGeom prst="roundRect">
              <a:avLst>
                <a:gd name="adj" fmla="val 5897"/>
              </a:avLst>
            </a:prstGeom>
            <a:solidFill>
              <a:srgbClr val="0BBB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 1</a:t>
              </a:r>
            </a:p>
          </p:txBody>
        </p:sp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90C05031-0D21-4409-A184-2AEFE2E3FFE7}"/>
                </a:ext>
              </a:extLst>
            </p:cNvPr>
            <p:cNvSpPr/>
            <p:nvPr/>
          </p:nvSpPr>
          <p:spPr>
            <a:xfrm>
              <a:off x="4708538" y="3284715"/>
              <a:ext cx="747646" cy="450863"/>
            </a:xfrm>
            <a:prstGeom prst="roundRect">
              <a:avLst>
                <a:gd name="adj" fmla="val 5897"/>
              </a:avLst>
            </a:prstGeom>
            <a:solidFill>
              <a:srgbClr val="0BBB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 2</a:t>
              </a:r>
            </a:p>
          </p:txBody>
        </p:sp>
        <p:sp>
          <p:nvSpPr>
            <p:cNvPr id="20" name="Rounded Rectangle 15">
              <a:extLst>
                <a:ext uri="{FF2B5EF4-FFF2-40B4-BE49-F238E27FC236}">
                  <a16:creationId xmlns:a16="http://schemas.microsoft.com/office/drawing/2014/main" id="{78829C2E-B7F1-45DA-93E6-A7E339F9DA72}"/>
                </a:ext>
              </a:extLst>
            </p:cNvPr>
            <p:cNvSpPr/>
            <p:nvPr/>
          </p:nvSpPr>
          <p:spPr>
            <a:xfrm>
              <a:off x="4708538" y="3783879"/>
              <a:ext cx="747646" cy="450863"/>
            </a:xfrm>
            <a:prstGeom prst="roundRect">
              <a:avLst>
                <a:gd name="adj" fmla="val 5897"/>
              </a:avLst>
            </a:prstGeom>
            <a:solidFill>
              <a:srgbClr val="0BBB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 3</a:t>
              </a:r>
            </a:p>
          </p:txBody>
        </p:sp>
        <p:sp>
          <p:nvSpPr>
            <p:cNvPr id="21" name="Rounded Rectangle 15">
              <a:extLst>
                <a:ext uri="{FF2B5EF4-FFF2-40B4-BE49-F238E27FC236}">
                  <a16:creationId xmlns:a16="http://schemas.microsoft.com/office/drawing/2014/main" id="{0CE5642A-D733-4D34-9F5B-DA8517AB3FEA}"/>
                </a:ext>
              </a:extLst>
            </p:cNvPr>
            <p:cNvSpPr/>
            <p:nvPr/>
          </p:nvSpPr>
          <p:spPr>
            <a:xfrm>
              <a:off x="4708538" y="4283043"/>
              <a:ext cx="747646" cy="450863"/>
            </a:xfrm>
            <a:prstGeom prst="roundRect">
              <a:avLst>
                <a:gd name="adj" fmla="val 5897"/>
              </a:avLst>
            </a:prstGeom>
            <a:solidFill>
              <a:srgbClr val="0BBB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 4</a:t>
              </a:r>
            </a:p>
          </p:txBody>
        </p:sp>
        <p:sp>
          <p:nvSpPr>
            <p:cNvPr id="22" name="TextBox 74">
              <a:extLst>
                <a:ext uri="{FF2B5EF4-FFF2-40B4-BE49-F238E27FC236}">
                  <a16:creationId xmlns:a16="http://schemas.microsoft.com/office/drawing/2014/main" id="{3F821C99-B5D1-4F77-A321-15CFD480D587}"/>
                </a:ext>
              </a:extLst>
            </p:cNvPr>
            <p:cNvSpPr txBox="1"/>
            <p:nvPr/>
          </p:nvSpPr>
          <p:spPr>
            <a:xfrm rot="16200000">
              <a:off x="4134374" y="3674966"/>
              <a:ext cx="74764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Cycle 1</a:t>
              </a:r>
            </a:p>
          </p:txBody>
        </p:sp>
        <p:sp>
          <p:nvSpPr>
            <p:cNvPr id="23" name="Rounded Rectangle 18">
              <a:extLst>
                <a:ext uri="{FF2B5EF4-FFF2-40B4-BE49-F238E27FC236}">
                  <a16:creationId xmlns:a16="http://schemas.microsoft.com/office/drawing/2014/main" id="{EBA618AE-5A6B-4499-8EA4-1227D8AE858F}"/>
                </a:ext>
              </a:extLst>
            </p:cNvPr>
            <p:cNvSpPr/>
            <p:nvPr/>
          </p:nvSpPr>
          <p:spPr>
            <a:xfrm>
              <a:off x="5508551" y="4288946"/>
              <a:ext cx="5852160" cy="2188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 22*</a:t>
              </a:r>
              <a:endParaRPr kumimoji="0" lang="x-none" sz="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06500282-C63F-421C-A18B-8583DC00BBAC}"/>
                </a:ext>
              </a:extLst>
            </p:cNvPr>
            <p:cNvSpPr/>
            <p:nvPr/>
          </p:nvSpPr>
          <p:spPr>
            <a:xfrm>
              <a:off x="6314677" y="2554583"/>
              <a:ext cx="1124762" cy="218842"/>
            </a:xfrm>
            <a:prstGeom prst="roundRect">
              <a:avLst/>
            </a:prstGeom>
            <a:solidFill>
              <a:srgbClr val="37444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Epcor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SUD</a:t>
              </a:r>
              <a:endParaRPr kumimoji="0" lang="x-none" sz="105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ounded Rectangle 18">
              <a:extLst>
                <a:ext uri="{FF2B5EF4-FFF2-40B4-BE49-F238E27FC236}">
                  <a16:creationId xmlns:a16="http://schemas.microsoft.com/office/drawing/2014/main" id="{BF514B2D-DEFD-4886-87D3-DDC76C988A1D}"/>
                </a:ext>
              </a:extLst>
            </p:cNvPr>
            <p:cNvSpPr/>
            <p:nvPr/>
          </p:nvSpPr>
          <p:spPr>
            <a:xfrm>
              <a:off x="5508551" y="2803088"/>
              <a:ext cx="5852160" cy="2188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 1*</a:t>
              </a:r>
              <a:endParaRPr kumimoji="0" lang="x-none" sz="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101">
              <a:extLst>
                <a:ext uri="{FF2B5EF4-FFF2-40B4-BE49-F238E27FC236}">
                  <a16:creationId xmlns:a16="http://schemas.microsoft.com/office/drawing/2014/main" id="{32787B9E-FE07-4A77-95DF-7A08F5CEBF08}"/>
                </a:ext>
              </a:extLst>
            </p:cNvPr>
            <p:cNvSpPr txBox="1"/>
            <p:nvPr/>
          </p:nvSpPr>
          <p:spPr>
            <a:xfrm>
              <a:off x="6291843" y="2785551"/>
              <a:ext cx="11704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Priming: 0.16 mg</a:t>
              </a:r>
            </a:p>
          </p:txBody>
        </p:sp>
        <p:sp>
          <p:nvSpPr>
            <p:cNvPr id="27" name="Rounded Rectangle 18">
              <a:extLst>
                <a:ext uri="{FF2B5EF4-FFF2-40B4-BE49-F238E27FC236}">
                  <a16:creationId xmlns:a16="http://schemas.microsoft.com/office/drawing/2014/main" id="{BCB80AAD-8F4E-4571-B405-3900989C7821}"/>
                </a:ext>
              </a:extLst>
            </p:cNvPr>
            <p:cNvSpPr/>
            <p:nvPr/>
          </p:nvSpPr>
          <p:spPr>
            <a:xfrm>
              <a:off x="5508551" y="3286314"/>
              <a:ext cx="5852160" cy="2188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 8</a:t>
              </a: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endParaRPr kumimoji="0" lang="x-non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102">
              <a:extLst>
                <a:ext uri="{FF2B5EF4-FFF2-40B4-BE49-F238E27FC236}">
                  <a16:creationId xmlns:a16="http://schemas.microsoft.com/office/drawing/2014/main" id="{68782259-3C98-4C20-8210-D1593FA77B8A}"/>
                </a:ext>
              </a:extLst>
            </p:cNvPr>
            <p:cNvSpPr txBox="1"/>
            <p:nvPr/>
          </p:nvSpPr>
          <p:spPr>
            <a:xfrm>
              <a:off x="6168948" y="3272625"/>
              <a:ext cx="141622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Intermediate: 0.8 mg</a:t>
              </a:r>
            </a:p>
          </p:txBody>
        </p:sp>
        <p:sp>
          <p:nvSpPr>
            <p:cNvPr id="29" name="Rounded Rectangle 18">
              <a:extLst>
                <a:ext uri="{FF2B5EF4-FFF2-40B4-BE49-F238E27FC236}">
                  <a16:creationId xmlns:a16="http://schemas.microsoft.com/office/drawing/2014/main" id="{081BBA07-BD78-4EC9-B2C7-299148CF5570}"/>
                </a:ext>
              </a:extLst>
            </p:cNvPr>
            <p:cNvSpPr/>
            <p:nvPr/>
          </p:nvSpPr>
          <p:spPr>
            <a:xfrm>
              <a:off x="5508551" y="3806714"/>
              <a:ext cx="5852160" cy="2188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 15*</a:t>
              </a:r>
              <a:endParaRPr kumimoji="0" lang="x-non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103">
              <a:extLst>
                <a:ext uri="{FF2B5EF4-FFF2-40B4-BE49-F238E27FC236}">
                  <a16:creationId xmlns:a16="http://schemas.microsoft.com/office/drawing/2014/main" id="{F7B4860E-3F88-4924-9B0E-2C30BF062FAB}"/>
                </a:ext>
              </a:extLst>
            </p:cNvPr>
            <p:cNvSpPr txBox="1"/>
            <p:nvPr/>
          </p:nvSpPr>
          <p:spPr>
            <a:xfrm>
              <a:off x="6291843" y="3789177"/>
              <a:ext cx="11704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Full dose: 48 mg</a:t>
              </a:r>
            </a:p>
          </p:txBody>
        </p:sp>
        <p:sp>
          <p:nvSpPr>
            <p:cNvPr id="31" name="TextBox 104">
              <a:extLst>
                <a:ext uri="{FF2B5EF4-FFF2-40B4-BE49-F238E27FC236}">
                  <a16:creationId xmlns:a16="http://schemas.microsoft.com/office/drawing/2014/main" id="{BD2B58D0-29E1-421D-BD55-22643CEBF5BE}"/>
                </a:ext>
              </a:extLst>
            </p:cNvPr>
            <p:cNvSpPr txBox="1"/>
            <p:nvPr/>
          </p:nvSpPr>
          <p:spPr>
            <a:xfrm>
              <a:off x="6291843" y="4275183"/>
              <a:ext cx="11704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Full dose</a:t>
              </a:r>
            </a:p>
          </p:txBody>
        </p:sp>
        <p:sp>
          <p:nvSpPr>
            <p:cNvPr id="32" name="Left Bracket 123">
              <a:extLst>
                <a:ext uri="{FF2B5EF4-FFF2-40B4-BE49-F238E27FC236}">
                  <a16:creationId xmlns:a16="http://schemas.microsoft.com/office/drawing/2014/main" id="{2B9D83F3-BC25-45B7-9D0B-3C5371D01A6D}"/>
                </a:ext>
              </a:extLst>
            </p:cNvPr>
            <p:cNvSpPr/>
            <p:nvPr/>
          </p:nvSpPr>
          <p:spPr>
            <a:xfrm>
              <a:off x="4607619" y="2773425"/>
              <a:ext cx="74282" cy="1964664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Rectangle: Rounded Corners 13">
            <a:extLst>
              <a:ext uri="{FF2B5EF4-FFF2-40B4-BE49-F238E27FC236}">
                <a16:creationId xmlns:a16="http://schemas.microsoft.com/office/drawing/2014/main" id="{0E2EB7BC-21C1-4F55-9DA2-B6CEC4EA116F}"/>
              </a:ext>
            </a:extLst>
          </p:cNvPr>
          <p:cNvSpPr/>
          <p:nvPr/>
        </p:nvSpPr>
        <p:spPr>
          <a:xfrm>
            <a:off x="7991422" y="1548388"/>
            <a:ext cx="3200400" cy="933450"/>
          </a:xfrm>
          <a:prstGeom prst="roundRect">
            <a:avLst>
              <a:gd name="adj" fmla="val 14219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Premedicación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corticoides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antihistamínicos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acetominofen</a:t>
            </a:r>
            <a:endParaRPr kumimoji="0" lang="en-US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Rounded Rectangle 3">
            <a:extLst>
              <a:ext uri="{FF2B5EF4-FFF2-40B4-BE49-F238E27FC236}">
                <a16:creationId xmlns:a16="http://schemas.microsoft.com/office/drawing/2014/main" id="{6C7386CE-9035-4DDD-9C8E-A0E3204BCFA2}"/>
              </a:ext>
            </a:extLst>
          </p:cNvPr>
          <p:cNvSpPr/>
          <p:nvPr/>
        </p:nvSpPr>
        <p:spPr>
          <a:xfrm>
            <a:off x="7541754" y="2647394"/>
            <a:ext cx="1297465" cy="203590"/>
          </a:xfrm>
          <a:prstGeom prst="roundRect">
            <a:avLst/>
          </a:prstGeom>
          <a:solidFill>
            <a:srgbClr val="3744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Corticosteroides</a:t>
            </a:r>
            <a:endParaRPr kumimoji="0" lang="x-none" sz="105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3D3FFB6C-27C6-41F5-AC8F-217F3DE33ACC}"/>
              </a:ext>
            </a:extLst>
          </p:cNvPr>
          <p:cNvSpPr/>
          <p:nvPr/>
        </p:nvSpPr>
        <p:spPr>
          <a:xfrm>
            <a:off x="8903326" y="2647394"/>
            <a:ext cx="1330920" cy="203590"/>
          </a:xfrm>
          <a:prstGeom prst="roundRect">
            <a:avLst/>
          </a:prstGeom>
          <a:solidFill>
            <a:srgbClr val="3744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Antihistaminicos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ounded Rectangle 14">
            <a:extLst>
              <a:ext uri="{FF2B5EF4-FFF2-40B4-BE49-F238E27FC236}">
                <a16:creationId xmlns:a16="http://schemas.microsoft.com/office/drawing/2014/main" id="{3B93E26F-0424-402C-BAE8-CB63EEBB052B}"/>
              </a:ext>
            </a:extLst>
          </p:cNvPr>
          <p:cNvSpPr/>
          <p:nvPr/>
        </p:nvSpPr>
        <p:spPr>
          <a:xfrm>
            <a:off x="10257082" y="2647394"/>
            <a:ext cx="1124762" cy="218842"/>
          </a:xfrm>
          <a:prstGeom prst="roundRect">
            <a:avLst/>
          </a:prstGeom>
          <a:solidFill>
            <a:srgbClr val="3744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Antipiréticos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9406125" y="325184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9406125" y="277439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9406125" y="37759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10667995" y="274522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9406125" y="428794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10677437" y="378347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10677437" y="323565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7986187" y="302439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7986187" y="27568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8001448" y="326129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8001448" y="352601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8001448" y="377270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10667995" y="426537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8003434" y="426537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8001448" y="45215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8001448" y="404416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330062" y="303923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2 a 4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5371415" y="406014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16 a 18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5361359" y="4528074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23 a 25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5361359" y="3572294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9 a 11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763069" y="1188573"/>
            <a:ext cx="3750907" cy="39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7502828" y="2602480"/>
            <a:ext cx="334886" cy="248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5" name="Rectángulo 74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572105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06017" y="-271733"/>
            <a:ext cx="10058400" cy="1450975"/>
          </a:xfrm>
        </p:spPr>
        <p:txBody>
          <a:bodyPr/>
          <a:lstStyle/>
          <a:p>
            <a:r>
              <a:rPr lang="es-AR" b="1" i="1" dirty="0"/>
              <a:t>Cómo mitiga el CRS el EPCORITAMAB?</a:t>
            </a: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966AACE8-704F-4642-8BA9-D0D5551CC007}"/>
              </a:ext>
            </a:extLst>
          </p:cNvPr>
          <p:cNvGrpSpPr/>
          <p:nvPr/>
        </p:nvGrpSpPr>
        <p:grpSpPr>
          <a:xfrm>
            <a:off x="174490" y="1578117"/>
            <a:ext cx="3828850" cy="4479798"/>
            <a:chOff x="575997" y="1643033"/>
            <a:chExt cx="3828850" cy="4479798"/>
          </a:xfrm>
        </p:grpSpPr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80D02C4B-316C-4397-A353-4A31C93CB413}"/>
                </a:ext>
              </a:extLst>
            </p:cNvPr>
            <p:cNvSpPr/>
            <p:nvPr/>
          </p:nvSpPr>
          <p:spPr>
            <a:xfrm>
              <a:off x="862328" y="1643033"/>
              <a:ext cx="3200400" cy="9334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err="1">
                  <a:solidFill>
                    <a:schemeClr val="tx1"/>
                  </a:solidFill>
                </a:rPr>
                <a:t>Vía</a:t>
              </a:r>
              <a:r>
                <a:rPr lang="en-US" sz="1600" i="1" dirty="0">
                  <a:solidFill>
                    <a:schemeClr val="tx1"/>
                  </a:solidFill>
                </a:rPr>
                <a:t> SC del EPCORITAMAB: 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produce</a:t>
              </a:r>
              <a:r>
                <a:rPr kumimoji="0" lang="en-US" sz="1600" i="1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1" u="none" strike="noStrike" kern="120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incremento</a:t>
              </a:r>
              <a:r>
                <a:rPr kumimoji="0" lang="en-US" sz="1600" i="1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menor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y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más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gradual de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las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citoquinas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, </a:t>
              </a:r>
              <a:r>
                <a:rPr lang="en-US" sz="1600" i="1" dirty="0" err="1">
                  <a:solidFill>
                    <a:schemeClr val="tx1"/>
                  </a:solidFill>
                </a:rPr>
                <a:t>vs</a:t>
              </a:r>
              <a:r>
                <a:rPr lang="en-US" sz="1600" i="1" dirty="0">
                  <a:solidFill>
                    <a:schemeClr val="tx1"/>
                  </a:solidFill>
                </a:rPr>
                <a:t> la </a:t>
              </a:r>
              <a:r>
                <a:rPr lang="en-US" sz="1600" i="1" dirty="0" err="1">
                  <a:solidFill>
                    <a:schemeClr val="tx1"/>
                  </a:solidFill>
                </a:rPr>
                <a:t>vía</a:t>
              </a:r>
              <a:r>
                <a:rPr lang="en-US" sz="1600" i="1" dirty="0">
                  <a:solidFill>
                    <a:schemeClr val="tx1"/>
                  </a:solidFill>
                </a:rPr>
                <a:t> IV.</a:t>
              </a:r>
              <a:endPara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7390DCA2-DC10-4341-873C-34BC28F707AE}"/>
                </a:ext>
              </a:extLst>
            </p:cNvPr>
            <p:cNvGrpSpPr/>
            <p:nvPr/>
          </p:nvGrpSpPr>
          <p:grpSpPr>
            <a:xfrm>
              <a:off x="641000" y="2541395"/>
              <a:ext cx="3564893" cy="1996131"/>
              <a:chOff x="641000" y="2541395"/>
              <a:chExt cx="3564893" cy="1996131"/>
            </a:xfrm>
          </p:grpSpPr>
          <p:pic>
            <p:nvPicPr>
              <p:cNvPr id="14" name="Picture 17">
                <a:extLst>
                  <a:ext uri="{FF2B5EF4-FFF2-40B4-BE49-F238E27FC236}">
                    <a16:creationId xmlns:a16="http://schemas.microsoft.com/office/drawing/2014/main" id="{12A335D4-790F-461E-B951-9A7A8B4F1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9162" y="2576500"/>
                <a:ext cx="3486731" cy="1961026"/>
              </a:xfrm>
              <a:prstGeom prst="rect">
                <a:avLst/>
              </a:prstGeom>
            </p:spPr>
          </p:pic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B2EE1645-D625-4C07-9C1F-2318C4B0599A}"/>
                  </a:ext>
                </a:extLst>
              </p:cNvPr>
              <p:cNvSpPr/>
              <p:nvPr/>
            </p:nvSpPr>
            <p:spPr>
              <a:xfrm>
                <a:off x="641000" y="2541395"/>
                <a:ext cx="272128" cy="2416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E229A562-4C2D-4808-8647-D5D76165DEF0}"/>
                </a:ext>
              </a:extLst>
            </p:cNvPr>
            <p:cNvGrpSpPr/>
            <p:nvPr/>
          </p:nvGrpSpPr>
          <p:grpSpPr>
            <a:xfrm>
              <a:off x="575997" y="4365932"/>
              <a:ext cx="3828850" cy="1756899"/>
              <a:chOff x="575997" y="4365932"/>
              <a:chExt cx="3828850" cy="1756899"/>
            </a:xfrm>
          </p:grpSpPr>
          <p:pic>
            <p:nvPicPr>
              <p:cNvPr id="12" name="Picture 18">
                <a:extLst>
                  <a:ext uri="{FF2B5EF4-FFF2-40B4-BE49-F238E27FC236}">
                    <a16:creationId xmlns:a16="http://schemas.microsoft.com/office/drawing/2014/main" id="{A39AD87D-463A-41AB-BC4B-D23022C21F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014" b="47687"/>
              <a:stretch/>
            </p:blipFill>
            <p:spPr>
              <a:xfrm>
                <a:off x="575997" y="4423159"/>
                <a:ext cx="3828850" cy="1699672"/>
              </a:xfrm>
              <a:prstGeom prst="rect">
                <a:avLst/>
              </a:prstGeom>
            </p:spPr>
          </p:pic>
          <p:sp>
            <p:nvSpPr>
              <p:cNvPr id="13" name="Rectangle 20">
                <a:extLst>
                  <a:ext uri="{FF2B5EF4-FFF2-40B4-BE49-F238E27FC236}">
                    <a16:creationId xmlns:a16="http://schemas.microsoft.com/office/drawing/2014/main" id="{BDF9B27E-3FB4-4C94-A7BE-2A96990F346F}"/>
                  </a:ext>
                </a:extLst>
              </p:cNvPr>
              <p:cNvSpPr/>
              <p:nvPr/>
            </p:nvSpPr>
            <p:spPr>
              <a:xfrm>
                <a:off x="614328" y="4365932"/>
                <a:ext cx="272128" cy="2416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25">
            <a:extLst>
              <a:ext uri="{FF2B5EF4-FFF2-40B4-BE49-F238E27FC236}">
                <a16:creationId xmlns:a16="http://schemas.microsoft.com/office/drawing/2014/main" id="{181AECCD-19DB-4718-B6F9-FBFC725EB4AD}"/>
              </a:ext>
            </a:extLst>
          </p:cNvPr>
          <p:cNvGrpSpPr/>
          <p:nvPr/>
        </p:nvGrpSpPr>
        <p:grpSpPr>
          <a:xfrm>
            <a:off x="4258516" y="1560700"/>
            <a:ext cx="7123328" cy="3225286"/>
            <a:chOff x="4427405" y="1512803"/>
            <a:chExt cx="6933306" cy="3225286"/>
          </a:xfrm>
        </p:grpSpPr>
        <p:sp>
          <p:nvSpPr>
            <p:cNvPr id="17" name="Rectangle: Rounded Corners 12">
              <a:extLst>
                <a:ext uri="{FF2B5EF4-FFF2-40B4-BE49-F238E27FC236}">
                  <a16:creationId xmlns:a16="http://schemas.microsoft.com/office/drawing/2014/main" id="{E7548AEF-38C2-487D-B0BD-12022FAA98B3}"/>
                </a:ext>
              </a:extLst>
            </p:cNvPr>
            <p:cNvSpPr/>
            <p:nvPr/>
          </p:nvSpPr>
          <p:spPr>
            <a:xfrm>
              <a:off x="4495800" y="1512803"/>
              <a:ext cx="3200400" cy="9334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Aumento</a:t>
              </a:r>
              <a:r>
                <a:rPr kumimoji="0" lang="en-US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gradual de </a:t>
              </a:r>
              <a:r>
                <a:rPr kumimoji="0" lang="en-US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dosis</a:t>
              </a:r>
              <a:r>
                <a:rPr kumimoji="0" lang="en-US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reduce el </a:t>
              </a:r>
              <a:r>
                <a:rPr kumimoji="0" lang="en-US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riesgo</a:t>
              </a:r>
              <a:r>
                <a:rPr kumimoji="0" lang="en-US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de CRS </a:t>
              </a:r>
              <a:r>
                <a:rPr kumimoji="0" lang="en-US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severo</a:t>
              </a:r>
              <a:r>
                <a:rPr kumimoji="0" lang="en-US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.</a:t>
              </a:r>
              <a:endParaRPr kumimoji="0" lang="en-US" i="1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48722F79-C214-40FF-BC6C-23AE1514483A}"/>
                </a:ext>
              </a:extLst>
            </p:cNvPr>
            <p:cNvSpPr/>
            <p:nvPr/>
          </p:nvSpPr>
          <p:spPr>
            <a:xfrm>
              <a:off x="4708538" y="2785551"/>
              <a:ext cx="747646" cy="450863"/>
            </a:xfrm>
            <a:prstGeom prst="roundRect">
              <a:avLst>
                <a:gd name="adj" fmla="val 5897"/>
              </a:avLst>
            </a:prstGeom>
            <a:solidFill>
              <a:srgbClr val="0BBB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 1</a:t>
              </a:r>
            </a:p>
          </p:txBody>
        </p:sp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90C05031-0D21-4409-A184-2AEFE2E3FFE7}"/>
                </a:ext>
              </a:extLst>
            </p:cNvPr>
            <p:cNvSpPr/>
            <p:nvPr/>
          </p:nvSpPr>
          <p:spPr>
            <a:xfrm>
              <a:off x="4708538" y="3284715"/>
              <a:ext cx="747646" cy="450863"/>
            </a:xfrm>
            <a:prstGeom prst="roundRect">
              <a:avLst>
                <a:gd name="adj" fmla="val 5897"/>
              </a:avLst>
            </a:prstGeom>
            <a:solidFill>
              <a:srgbClr val="0BBB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 2</a:t>
              </a:r>
            </a:p>
          </p:txBody>
        </p:sp>
        <p:sp>
          <p:nvSpPr>
            <p:cNvPr id="20" name="Rounded Rectangle 15">
              <a:extLst>
                <a:ext uri="{FF2B5EF4-FFF2-40B4-BE49-F238E27FC236}">
                  <a16:creationId xmlns:a16="http://schemas.microsoft.com/office/drawing/2014/main" id="{78829C2E-B7F1-45DA-93E6-A7E339F9DA72}"/>
                </a:ext>
              </a:extLst>
            </p:cNvPr>
            <p:cNvSpPr/>
            <p:nvPr/>
          </p:nvSpPr>
          <p:spPr>
            <a:xfrm>
              <a:off x="4708538" y="3783879"/>
              <a:ext cx="747646" cy="450863"/>
            </a:xfrm>
            <a:prstGeom prst="roundRect">
              <a:avLst>
                <a:gd name="adj" fmla="val 5897"/>
              </a:avLst>
            </a:prstGeom>
            <a:solidFill>
              <a:srgbClr val="0BBB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 3</a:t>
              </a:r>
            </a:p>
          </p:txBody>
        </p:sp>
        <p:sp>
          <p:nvSpPr>
            <p:cNvPr id="21" name="Rounded Rectangle 15">
              <a:extLst>
                <a:ext uri="{FF2B5EF4-FFF2-40B4-BE49-F238E27FC236}">
                  <a16:creationId xmlns:a16="http://schemas.microsoft.com/office/drawing/2014/main" id="{0CE5642A-D733-4D34-9F5B-DA8517AB3FEA}"/>
                </a:ext>
              </a:extLst>
            </p:cNvPr>
            <p:cNvSpPr/>
            <p:nvPr/>
          </p:nvSpPr>
          <p:spPr>
            <a:xfrm>
              <a:off x="4708538" y="4283043"/>
              <a:ext cx="747646" cy="450863"/>
            </a:xfrm>
            <a:prstGeom prst="roundRect">
              <a:avLst>
                <a:gd name="adj" fmla="val 5897"/>
              </a:avLst>
            </a:prstGeom>
            <a:solidFill>
              <a:srgbClr val="0BBB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Week 4</a:t>
              </a:r>
            </a:p>
          </p:txBody>
        </p:sp>
        <p:sp>
          <p:nvSpPr>
            <p:cNvPr id="22" name="TextBox 74">
              <a:extLst>
                <a:ext uri="{FF2B5EF4-FFF2-40B4-BE49-F238E27FC236}">
                  <a16:creationId xmlns:a16="http://schemas.microsoft.com/office/drawing/2014/main" id="{3F821C99-B5D1-4F77-A321-15CFD480D587}"/>
                </a:ext>
              </a:extLst>
            </p:cNvPr>
            <p:cNvSpPr txBox="1"/>
            <p:nvPr/>
          </p:nvSpPr>
          <p:spPr>
            <a:xfrm rot="16200000">
              <a:off x="4134374" y="3674966"/>
              <a:ext cx="74764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Cycle 1</a:t>
              </a:r>
            </a:p>
          </p:txBody>
        </p:sp>
        <p:sp>
          <p:nvSpPr>
            <p:cNvPr id="23" name="Rounded Rectangle 18">
              <a:extLst>
                <a:ext uri="{FF2B5EF4-FFF2-40B4-BE49-F238E27FC236}">
                  <a16:creationId xmlns:a16="http://schemas.microsoft.com/office/drawing/2014/main" id="{EBA618AE-5A6B-4499-8EA4-1227D8AE858F}"/>
                </a:ext>
              </a:extLst>
            </p:cNvPr>
            <p:cNvSpPr/>
            <p:nvPr/>
          </p:nvSpPr>
          <p:spPr>
            <a:xfrm>
              <a:off x="5508551" y="4288946"/>
              <a:ext cx="5852160" cy="2188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 22*</a:t>
              </a:r>
              <a:endParaRPr kumimoji="0" lang="x-none" sz="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06500282-C63F-421C-A18B-8583DC00BBAC}"/>
                </a:ext>
              </a:extLst>
            </p:cNvPr>
            <p:cNvSpPr/>
            <p:nvPr/>
          </p:nvSpPr>
          <p:spPr>
            <a:xfrm>
              <a:off x="6314677" y="2554583"/>
              <a:ext cx="1124762" cy="218842"/>
            </a:xfrm>
            <a:prstGeom prst="roundRect">
              <a:avLst/>
            </a:prstGeom>
            <a:solidFill>
              <a:srgbClr val="37444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Epcor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SUD</a:t>
              </a:r>
              <a:endParaRPr kumimoji="0" lang="x-none" sz="105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ounded Rectangle 18">
              <a:extLst>
                <a:ext uri="{FF2B5EF4-FFF2-40B4-BE49-F238E27FC236}">
                  <a16:creationId xmlns:a16="http://schemas.microsoft.com/office/drawing/2014/main" id="{BF514B2D-DEFD-4886-87D3-DDC76C988A1D}"/>
                </a:ext>
              </a:extLst>
            </p:cNvPr>
            <p:cNvSpPr/>
            <p:nvPr/>
          </p:nvSpPr>
          <p:spPr>
            <a:xfrm>
              <a:off x="5508551" y="2803088"/>
              <a:ext cx="5852160" cy="2188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 1*</a:t>
              </a:r>
              <a:endParaRPr kumimoji="0" lang="x-none" sz="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101">
              <a:extLst>
                <a:ext uri="{FF2B5EF4-FFF2-40B4-BE49-F238E27FC236}">
                  <a16:creationId xmlns:a16="http://schemas.microsoft.com/office/drawing/2014/main" id="{32787B9E-FE07-4A77-95DF-7A08F5CEBF08}"/>
                </a:ext>
              </a:extLst>
            </p:cNvPr>
            <p:cNvSpPr txBox="1"/>
            <p:nvPr/>
          </p:nvSpPr>
          <p:spPr>
            <a:xfrm>
              <a:off x="6291843" y="2785551"/>
              <a:ext cx="11704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Priming: 0.16 mg</a:t>
              </a:r>
            </a:p>
          </p:txBody>
        </p:sp>
        <p:sp>
          <p:nvSpPr>
            <p:cNvPr id="27" name="Rounded Rectangle 18">
              <a:extLst>
                <a:ext uri="{FF2B5EF4-FFF2-40B4-BE49-F238E27FC236}">
                  <a16:creationId xmlns:a16="http://schemas.microsoft.com/office/drawing/2014/main" id="{BCB80AAD-8F4E-4571-B405-3900989C7821}"/>
                </a:ext>
              </a:extLst>
            </p:cNvPr>
            <p:cNvSpPr/>
            <p:nvPr/>
          </p:nvSpPr>
          <p:spPr>
            <a:xfrm>
              <a:off x="5508551" y="3286314"/>
              <a:ext cx="5852160" cy="2188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 8</a:t>
              </a: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endParaRPr kumimoji="0" lang="x-non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102">
              <a:extLst>
                <a:ext uri="{FF2B5EF4-FFF2-40B4-BE49-F238E27FC236}">
                  <a16:creationId xmlns:a16="http://schemas.microsoft.com/office/drawing/2014/main" id="{68782259-3C98-4C20-8210-D1593FA77B8A}"/>
                </a:ext>
              </a:extLst>
            </p:cNvPr>
            <p:cNvSpPr txBox="1"/>
            <p:nvPr/>
          </p:nvSpPr>
          <p:spPr>
            <a:xfrm>
              <a:off x="6168948" y="3272625"/>
              <a:ext cx="141622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Intermediate: 0.8 mg</a:t>
              </a:r>
            </a:p>
          </p:txBody>
        </p:sp>
        <p:sp>
          <p:nvSpPr>
            <p:cNvPr id="29" name="Rounded Rectangle 18">
              <a:extLst>
                <a:ext uri="{FF2B5EF4-FFF2-40B4-BE49-F238E27FC236}">
                  <a16:creationId xmlns:a16="http://schemas.microsoft.com/office/drawing/2014/main" id="{081BBA07-BD78-4EC9-B2C7-299148CF5570}"/>
                </a:ext>
              </a:extLst>
            </p:cNvPr>
            <p:cNvSpPr/>
            <p:nvPr/>
          </p:nvSpPr>
          <p:spPr>
            <a:xfrm>
              <a:off x="5508551" y="3806714"/>
              <a:ext cx="5852160" cy="2188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Day 15*</a:t>
              </a:r>
              <a:endParaRPr kumimoji="0" lang="x-non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103">
              <a:extLst>
                <a:ext uri="{FF2B5EF4-FFF2-40B4-BE49-F238E27FC236}">
                  <a16:creationId xmlns:a16="http://schemas.microsoft.com/office/drawing/2014/main" id="{F7B4860E-3F88-4924-9B0E-2C30BF062FAB}"/>
                </a:ext>
              </a:extLst>
            </p:cNvPr>
            <p:cNvSpPr txBox="1"/>
            <p:nvPr/>
          </p:nvSpPr>
          <p:spPr>
            <a:xfrm>
              <a:off x="6291843" y="3789177"/>
              <a:ext cx="11704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Full dose: 48 mg</a:t>
              </a:r>
            </a:p>
          </p:txBody>
        </p:sp>
        <p:sp>
          <p:nvSpPr>
            <p:cNvPr id="31" name="TextBox 104">
              <a:extLst>
                <a:ext uri="{FF2B5EF4-FFF2-40B4-BE49-F238E27FC236}">
                  <a16:creationId xmlns:a16="http://schemas.microsoft.com/office/drawing/2014/main" id="{BD2B58D0-29E1-421D-BD55-22643CEBF5BE}"/>
                </a:ext>
              </a:extLst>
            </p:cNvPr>
            <p:cNvSpPr txBox="1"/>
            <p:nvPr/>
          </p:nvSpPr>
          <p:spPr>
            <a:xfrm>
              <a:off x="6291843" y="4275183"/>
              <a:ext cx="11704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Full dose</a:t>
              </a:r>
            </a:p>
          </p:txBody>
        </p:sp>
        <p:sp>
          <p:nvSpPr>
            <p:cNvPr id="32" name="Left Bracket 123">
              <a:extLst>
                <a:ext uri="{FF2B5EF4-FFF2-40B4-BE49-F238E27FC236}">
                  <a16:creationId xmlns:a16="http://schemas.microsoft.com/office/drawing/2014/main" id="{2B9D83F3-BC25-45B7-9D0B-3C5371D01A6D}"/>
                </a:ext>
              </a:extLst>
            </p:cNvPr>
            <p:cNvSpPr/>
            <p:nvPr/>
          </p:nvSpPr>
          <p:spPr>
            <a:xfrm>
              <a:off x="4607619" y="2773425"/>
              <a:ext cx="74282" cy="1964664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Rectangle: Rounded Corners 13">
            <a:extLst>
              <a:ext uri="{FF2B5EF4-FFF2-40B4-BE49-F238E27FC236}">
                <a16:creationId xmlns:a16="http://schemas.microsoft.com/office/drawing/2014/main" id="{0E2EB7BC-21C1-4F55-9DA2-B6CEC4EA116F}"/>
              </a:ext>
            </a:extLst>
          </p:cNvPr>
          <p:cNvSpPr/>
          <p:nvPr/>
        </p:nvSpPr>
        <p:spPr>
          <a:xfrm>
            <a:off x="7991422" y="1548388"/>
            <a:ext cx="3200400" cy="933450"/>
          </a:xfrm>
          <a:prstGeom prst="roundRect">
            <a:avLst>
              <a:gd name="adj" fmla="val 14219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Premedicación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corticoides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antihistamínicos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acetominofeno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Rounded Rectangle 3">
            <a:extLst>
              <a:ext uri="{FF2B5EF4-FFF2-40B4-BE49-F238E27FC236}">
                <a16:creationId xmlns:a16="http://schemas.microsoft.com/office/drawing/2014/main" id="{6C7386CE-9035-4DDD-9C8E-A0E3204BCFA2}"/>
              </a:ext>
            </a:extLst>
          </p:cNvPr>
          <p:cNvSpPr/>
          <p:nvPr/>
        </p:nvSpPr>
        <p:spPr>
          <a:xfrm>
            <a:off x="7541754" y="2647394"/>
            <a:ext cx="1297465" cy="203590"/>
          </a:xfrm>
          <a:prstGeom prst="roundRect">
            <a:avLst/>
          </a:prstGeom>
          <a:solidFill>
            <a:srgbClr val="3744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Corticosteroides</a:t>
            </a:r>
            <a:endParaRPr kumimoji="0" lang="x-none" sz="105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3D3FFB6C-27C6-41F5-AC8F-217F3DE33ACC}"/>
              </a:ext>
            </a:extLst>
          </p:cNvPr>
          <p:cNvSpPr/>
          <p:nvPr/>
        </p:nvSpPr>
        <p:spPr>
          <a:xfrm>
            <a:off x="8903326" y="2647394"/>
            <a:ext cx="1330920" cy="203590"/>
          </a:xfrm>
          <a:prstGeom prst="roundRect">
            <a:avLst/>
          </a:prstGeom>
          <a:solidFill>
            <a:srgbClr val="3744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Antihistaminicos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ounded Rectangle 14">
            <a:extLst>
              <a:ext uri="{FF2B5EF4-FFF2-40B4-BE49-F238E27FC236}">
                <a16:creationId xmlns:a16="http://schemas.microsoft.com/office/drawing/2014/main" id="{3B93E26F-0424-402C-BAE8-CB63EEBB052B}"/>
              </a:ext>
            </a:extLst>
          </p:cNvPr>
          <p:cNvSpPr/>
          <p:nvPr/>
        </p:nvSpPr>
        <p:spPr>
          <a:xfrm>
            <a:off x="10257082" y="2647394"/>
            <a:ext cx="1124762" cy="218842"/>
          </a:xfrm>
          <a:prstGeom prst="roundRect">
            <a:avLst/>
          </a:prstGeom>
          <a:solidFill>
            <a:srgbClr val="3744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Antipiréticos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9406125" y="325184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9406125" y="277439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9406125" y="37759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10667995" y="274522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9406125" y="428794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10677437" y="378347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10677437" y="323565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7986187" y="302439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7986187" y="27568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8001448" y="326129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8001448" y="352601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8001448" y="377270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10667995" y="426537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8003434" y="426537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8001448" y="45215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8001448" y="404416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330062" y="303923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2 a 4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5371415" y="406014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16 a 18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5361359" y="4528074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23 a 25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5361359" y="3572294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/>
              <a:t>Días 9 a 11</a:t>
            </a:r>
          </a:p>
        </p:txBody>
      </p:sp>
      <p:sp>
        <p:nvSpPr>
          <p:cNvPr id="76" name="Rectángulo 75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419914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97147" y="585129"/>
            <a:ext cx="9739223" cy="708025"/>
          </a:xfrm>
        </p:spPr>
        <p:txBody>
          <a:bodyPr>
            <a:noAutofit/>
          </a:bodyPr>
          <a:lstStyle/>
          <a:p>
            <a:r>
              <a:rPr lang="es-AR" sz="4400" b="1" i="1" dirty="0">
                <a:solidFill>
                  <a:schemeClr val="tx1"/>
                </a:solidFill>
              </a:rPr>
              <a:t>Algoritmo de tratamiento del DLBCL R/R 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79105302"/>
              </p:ext>
            </p:extLst>
          </p:nvPr>
        </p:nvGraphicFramePr>
        <p:xfrm>
          <a:off x="2251494" y="1438874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8921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F5D8E927-3FDC-4CB7-8C0A-8E9EC566F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53906"/>
              </p:ext>
            </p:extLst>
          </p:nvPr>
        </p:nvGraphicFramePr>
        <p:xfrm>
          <a:off x="575996" y="1491032"/>
          <a:ext cx="11036883" cy="476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94644" y="16530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s-AR" b="1" i="1" dirty="0"/>
              <a:t>EPCORE NHL-1</a:t>
            </a:r>
            <a:br>
              <a:rPr lang="es-AR" b="1" i="1" dirty="0"/>
            </a:br>
            <a:r>
              <a:rPr lang="es-AR" b="1" i="1" dirty="0"/>
              <a:t>Eventos adversos (</a:t>
            </a:r>
            <a:r>
              <a:rPr lang="en-US" b="1" i="1" dirty="0"/>
              <a:t>&gt; 15 %) </a:t>
            </a:r>
            <a:r>
              <a:rPr lang="en-US" b="1" i="1" dirty="0" err="1"/>
              <a:t>todos</a:t>
            </a:r>
            <a:r>
              <a:rPr lang="en-US" b="1" i="1" dirty="0"/>
              <a:t> los </a:t>
            </a:r>
            <a:r>
              <a:rPr lang="en-US" b="1" i="1" dirty="0" err="1"/>
              <a:t>grados</a:t>
            </a:r>
            <a:endParaRPr lang="es-AR" b="1" i="1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FB1DF6C-5F4B-44E5-B042-D2C8D4B7A0DF}"/>
              </a:ext>
            </a:extLst>
          </p:cNvPr>
          <p:cNvSpPr txBox="1"/>
          <p:nvPr/>
        </p:nvSpPr>
        <p:spPr>
          <a:xfrm>
            <a:off x="2768766" y="1825696"/>
            <a:ext cx="5406513" cy="2046714"/>
          </a:xfrm>
          <a:prstGeom prst="rect">
            <a:avLst/>
          </a:prstGeom>
          <a:noFill/>
          <a:ln w="38100">
            <a:solidFill>
              <a:srgbClr val="009D94"/>
            </a:solidFill>
          </a:ln>
        </p:spPr>
        <p:txBody>
          <a:bodyPr wrap="square" lIns="182880" tIns="91440" rIns="182880" bIns="9144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Mayoría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de EA </a:t>
            </a:r>
            <a:r>
              <a:rPr kumimoji="0" lang="en-US" sz="16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fueron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de </a:t>
            </a:r>
            <a:r>
              <a:rPr kumimoji="0" lang="en-US" sz="16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bajo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grado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baseline="0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Mayoría</a:t>
            </a:r>
            <a:r>
              <a:rPr lang="en-US" sz="1600" i="1" baseline="0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1600" i="1" baseline="0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ocurren</a:t>
            </a:r>
            <a:r>
              <a:rPr lang="en-US" sz="1600" i="1" baseline="0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1600" i="1" baseline="0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precozmente</a:t>
            </a:r>
            <a:r>
              <a:rPr lang="en-US" sz="1600" i="1" baseline="0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(C1–3).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Su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incidencia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se reduce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luego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de 12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semanas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ICANS: 6.4%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Generalmente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G°1–2.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Todos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en el C1.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ICANS + CRS: 5 %.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Discontinuidad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del </a:t>
            </a:r>
            <a:r>
              <a:rPr kumimoji="0" lang="en-US" sz="16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tratamiento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6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por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Arial"/>
              </a:rPr>
              <a:t>EA: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7%.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1656095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39" y="2007317"/>
            <a:ext cx="4793395" cy="379508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EPCORE NHL-1</a:t>
            </a:r>
            <a:br>
              <a:rPr lang="es-AR" b="1" i="1" dirty="0"/>
            </a:br>
            <a:r>
              <a:rPr lang="es-AR" b="1" i="1" dirty="0"/>
              <a:t>Incidencia de CRS de acuerdo a dosis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73691" y="579307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/>
              <a:t>Primer ciclo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7241" y="2760602"/>
            <a:ext cx="4417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La </a:t>
            </a:r>
            <a:r>
              <a:rPr lang="en-US" sz="20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mediana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de </a:t>
            </a:r>
            <a:r>
              <a:rPr lang="en-US" sz="20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tiempo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para CRS </a:t>
            </a:r>
            <a:r>
              <a:rPr lang="en-US" sz="20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luego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de la </a:t>
            </a:r>
            <a:r>
              <a:rPr lang="en-US" sz="20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primera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dosis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completa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fue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de 20 </a:t>
            </a:r>
            <a:r>
              <a:rPr lang="en-US" sz="20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horas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(</a:t>
            </a:r>
            <a:r>
              <a:rPr lang="en-US" sz="2000" i="1" dirty="0" err="1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rango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Yu Gothic" panose="020B0400000000000000" pitchFamily="34" charset="-128"/>
                <a:cs typeface="Arial" panose="020B0604020202020204" pitchFamily="34" charset="0"/>
              </a:rPr>
              <a:t> de 12–126 h).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61290" y="6442399"/>
            <a:ext cx="783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Thieblemont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C, et al. Presented at EHA 2022. Abstract LB2364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10707446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50506" y="286603"/>
            <a:ext cx="11159412" cy="1450757"/>
          </a:xfrm>
        </p:spPr>
        <p:txBody>
          <a:bodyPr>
            <a:normAutofit/>
          </a:bodyPr>
          <a:lstStyle/>
          <a:p>
            <a:r>
              <a:rPr lang="es-AR" b="1" i="1" dirty="0"/>
              <a:t>Como mitiga el CRS el GLOFITAMAB?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98" y="3439699"/>
            <a:ext cx="4940706" cy="277097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454278" y="6421139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i="1" dirty="0" err="1"/>
              <a:t>Dickinson</a:t>
            </a:r>
            <a:r>
              <a:rPr lang="es-AR" sz="2000" i="1" dirty="0"/>
              <a:t> M et al. ASCO 2022. </a:t>
            </a:r>
            <a:r>
              <a:rPr lang="es-AR" sz="2000" i="1" dirty="0" err="1"/>
              <a:t>Abstract</a:t>
            </a:r>
            <a:r>
              <a:rPr lang="es-AR" sz="2000" i="1" dirty="0"/>
              <a:t> 7500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50505" y="2006011"/>
            <a:ext cx="10567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i="1" dirty="0"/>
              <a:t>Pre-tratamiento con </a:t>
            </a:r>
            <a:r>
              <a:rPr lang="es-AR" sz="2800" i="1" dirty="0" err="1"/>
              <a:t>Obinutuzumab</a:t>
            </a:r>
            <a:r>
              <a:rPr lang="es-AR" sz="2800" i="1" dirty="0"/>
              <a:t> 1000 mg.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i="1" dirty="0"/>
              <a:t>Incremento paulatino de dosis en Ciclo 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i="1" dirty="0"/>
              <a:t>Monitoreo estrecho luego de primer dosis (2.5 mg).</a:t>
            </a:r>
          </a:p>
        </p:txBody>
      </p:sp>
    </p:spTree>
    <p:extLst>
      <p:ext uri="{BB962C8B-B14F-4D97-AF65-F5344CB8AC3E}">
        <p14:creationId xmlns:p14="http://schemas.microsoft.com/office/powerpoint/2010/main" val="30911633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err="1"/>
              <a:t>Glofitamab</a:t>
            </a:r>
            <a:br>
              <a:rPr lang="es-AR" b="1" i="1" dirty="0"/>
            </a:br>
            <a:r>
              <a:rPr lang="es-AR" b="1" i="1" dirty="0"/>
              <a:t>Efectos adversos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280160" y="1846052"/>
            <a:ext cx="4937760" cy="736282"/>
          </a:xfrm>
        </p:spPr>
        <p:txBody>
          <a:bodyPr>
            <a:noAutofit/>
          </a:bodyPr>
          <a:lstStyle/>
          <a:p>
            <a:pPr algn="ctr"/>
            <a:r>
              <a:rPr lang="es-AR" sz="2800" i="1" cap="none" dirty="0"/>
              <a:t>EA </a:t>
            </a:r>
            <a:r>
              <a:rPr lang="en-US" sz="2800" i="1" cap="none" dirty="0"/>
              <a:t>(&gt;15 %) </a:t>
            </a:r>
            <a:r>
              <a:rPr lang="en-US" sz="2800" i="1" cap="none" dirty="0" err="1"/>
              <a:t>por</a:t>
            </a:r>
            <a:r>
              <a:rPr lang="en-US" sz="2800" i="1" cap="none" dirty="0"/>
              <a:t> </a:t>
            </a:r>
            <a:r>
              <a:rPr lang="en-US" sz="2800" i="1" cap="none" dirty="0" err="1"/>
              <a:t>grado</a:t>
            </a:r>
            <a:endParaRPr lang="es-AR" sz="2800" i="1" cap="none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637798" y="1862657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s-AR" sz="2800" i="1" cap="none" dirty="0"/>
              <a:t>CRS por ciclo y según grado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858330"/>
            <a:ext cx="5499487" cy="3439833"/>
          </a:xfrm>
        </p:spPr>
      </p:pic>
      <p:pic>
        <p:nvPicPr>
          <p:cNvPr id="11" name="Marcador de contenido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1" y="2858330"/>
            <a:ext cx="5080939" cy="3439833"/>
          </a:xfrm>
        </p:spPr>
      </p:pic>
      <p:sp>
        <p:nvSpPr>
          <p:cNvPr id="12" name="CuadroTexto 11"/>
          <p:cNvSpPr txBox="1"/>
          <p:nvPr/>
        </p:nvSpPr>
        <p:spPr>
          <a:xfrm>
            <a:off x="7454278" y="6421139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i="1" dirty="0" err="1"/>
              <a:t>Dickinson</a:t>
            </a:r>
            <a:r>
              <a:rPr lang="es-AR" sz="2000" i="1" dirty="0"/>
              <a:t> M et al. ASCO 2022. </a:t>
            </a:r>
            <a:r>
              <a:rPr lang="es-AR" sz="2000" i="1" dirty="0" err="1"/>
              <a:t>Abstract</a:t>
            </a:r>
            <a:r>
              <a:rPr lang="es-AR" sz="2000" i="1" dirty="0"/>
              <a:t> 7500</a:t>
            </a:r>
          </a:p>
        </p:txBody>
      </p:sp>
    </p:spTree>
    <p:extLst>
      <p:ext uri="{BB962C8B-B14F-4D97-AF65-F5344CB8AC3E}">
        <p14:creationId xmlns:p14="http://schemas.microsoft.com/office/powerpoint/2010/main" val="2444400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8">
            <a:extLst>
              <a:ext uri="{FF2B5EF4-FFF2-40B4-BE49-F238E27FC236}">
                <a16:creationId xmlns:a16="http://schemas.microsoft.com/office/drawing/2014/main" id="{ECE4211B-94C6-F597-FD3F-851B224CFECA}"/>
              </a:ext>
            </a:extLst>
          </p:cNvPr>
          <p:cNvSpPr/>
          <p:nvPr/>
        </p:nvSpPr>
        <p:spPr bwMode="auto">
          <a:xfrm>
            <a:off x="6562685" y="1439024"/>
            <a:ext cx="5029241" cy="4242063"/>
          </a:xfrm>
          <a:prstGeom prst="rect">
            <a:avLst/>
          </a:prstGeom>
          <a:gradFill>
            <a:gsLst>
              <a:gs pos="23000">
                <a:srgbClr val="FFFBF7"/>
              </a:gs>
              <a:gs pos="0">
                <a:srgbClr val="FFFFFF"/>
              </a:gs>
              <a:gs pos="100000">
                <a:srgbClr val="FFF7F0"/>
              </a:gs>
            </a:gsLst>
            <a:lin ang="5400000" scaled="1"/>
          </a:gra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108" name="Rectangle 13">
            <a:extLst>
              <a:ext uri="{FF2B5EF4-FFF2-40B4-BE49-F238E27FC236}">
                <a16:creationId xmlns:a16="http://schemas.microsoft.com/office/drawing/2014/main" id="{D36551C6-5D8A-5CE4-3A82-9F801E3378CE}"/>
              </a:ext>
            </a:extLst>
          </p:cNvPr>
          <p:cNvSpPr/>
          <p:nvPr/>
        </p:nvSpPr>
        <p:spPr bwMode="auto">
          <a:xfrm>
            <a:off x="1073391" y="1428676"/>
            <a:ext cx="5118350" cy="4242063"/>
          </a:xfrm>
          <a:prstGeom prst="rect">
            <a:avLst/>
          </a:prstGeom>
          <a:gradFill>
            <a:gsLst>
              <a:gs pos="24000">
                <a:srgbClr val="FDF2F7"/>
              </a:gs>
              <a:gs pos="0">
                <a:srgbClr val="FFFFFF"/>
              </a:gs>
              <a:gs pos="100000">
                <a:srgbClr val="FCE8F1"/>
              </a:gs>
            </a:gsLst>
            <a:lin ang="5400000" scaled="1"/>
          </a:gra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FDF9745D-5E48-5F06-1C12-D107E967C8A4}"/>
              </a:ext>
            </a:extLst>
          </p:cNvPr>
          <p:cNvSpPr txBox="1">
            <a:spLocks/>
          </p:cNvSpPr>
          <p:nvPr/>
        </p:nvSpPr>
        <p:spPr>
          <a:xfrm>
            <a:off x="778190" y="80374"/>
            <a:ext cx="11250000" cy="8318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  <a:sym typeface="Helvetica Neue"/>
              </a:rPr>
              <a:t>Tasas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  <a:sym typeface="Helvetica Neue"/>
              </a:rPr>
              <a:t> de CRS con CAR T y Ac </a:t>
            </a:r>
            <a:r>
              <a:rPr kumimoji="0" lang="en-US" sz="4400" b="1" i="1" u="none" strike="noStrike" kern="0" cap="none" spc="0" normalizeH="0" baseline="0" noProof="0" dirty="0" err="1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  <a:sym typeface="Helvetica Neue"/>
              </a:rPr>
              <a:t>biespecíficos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  <a:sym typeface="Helvetica Neue"/>
              </a:rPr>
              <a:t> </a:t>
            </a:r>
          </a:p>
        </p:txBody>
      </p:sp>
      <p:sp>
        <p:nvSpPr>
          <p:cNvPr id="110" name="TextBox 7">
            <a:extLst>
              <a:ext uri="{FF2B5EF4-FFF2-40B4-BE49-F238E27FC236}">
                <a16:creationId xmlns:a16="http://schemas.microsoft.com/office/drawing/2014/main" id="{0911C64E-19CF-E5D0-C6EF-51939F811016}"/>
              </a:ext>
            </a:extLst>
          </p:cNvPr>
          <p:cNvSpPr txBox="1"/>
          <p:nvPr/>
        </p:nvSpPr>
        <p:spPr>
          <a:xfrm rot="16200000">
            <a:off x="-805330" y="3428244"/>
            <a:ext cx="2234153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Patients with CRS, %</a:t>
            </a:r>
          </a:p>
        </p:txBody>
      </p:sp>
      <p:sp>
        <p:nvSpPr>
          <p:cNvPr id="111" name="TextBox 11">
            <a:extLst>
              <a:ext uri="{FF2B5EF4-FFF2-40B4-BE49-F238E27FC236}">
                <a16:creationId xmlns:a16="http://schemas.microsoft.com/office/drawing/2014/main" id="{E06489BA-B5C6-36BA-FB3A-E23E7CE55175}"/>
              </a:ext>
            </a:extLst>
          </p:cNvPr>
          <p:cNvSpPr txBox="1"/>
          <p:nvPr/>
        </p:nvSpPr>
        <p:spPr>
          <a:xfrm>
            <a:off x="2386753" y="1139091"/>
            <a:ext cx="2578244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1D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CAR T</a:t>
            </a:r>
          </a:p>
        </p:txBody>
      </p:sp>
      <p:sp>
        <p:nvSpPr>
          <p:cNvPr id="112" name="TextBox 10">
            <a:extLst>
              <a:ext uri="{FF2B5EF4-FFF2-40B4-BE49-F238E27FC236}">
                <a16:creationId xmlns:a16="http://schemas.microsoft.com/office/drawing/2014/main" id="{A265D7D2-D067-AD75-F125-A4DA7EAD91EE}"/>
              </a:ext>
            </a:extLst>
          </p:cNvPr>
          <p:cNvSpPr txBox="1"/>
          <p:nvPr/>
        </p:nvSpPr>
        <p:spPr>
          <a:xfrm>
            <a:off x="7488881" y="1137954"/>
            <a:ext cx="2578244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B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Bispecific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 Antibodies</a:t>
            </a:r>
          </a:p>
        </p:txBody>
      </p:sp>
      <p:graphicFrame>
        <p:nvGraphicFramePr>
          <p:cNvPr id="119" name="Chart 4">
            <a:extLst>
              <a:ext uri="{FF2B5EF4-FFF2-40B4-BE49-F238E27FC236}">
                <a16:creationId xmlns:a16="http://schemas.microsoft.com/office/drawing/2014/main" id="{C04E5AB2-B360-61DD-A6B2-134B96A998D0}"/>
              </a:ext>
            </a:extLst>
          </p:cNvPr>
          <p:cNvGraphicFramePr/>
          <p:nvPr/>
        </p:nvGraphicFramePr>
        <p:xfrm>
          <a:off x="2921882" y="1295327"/>
          <a:ext cx="1027807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0" name="Chart 12">
            <a:extLst>
              <a:ext uri="{FF2B5EF4-FFF2-40B4-BE49-F238E27FC236}">
                <a16:creationId xmlns:a16="http://schemas.microsoft.com/office/drawing/2014/main" id="{EB5A0CC1-4401-7B6E-E14D-CD4A5F71E562}"/>
              </a:ext>
            </a:extLst>
          </p:cNvPr>
          <p:cNvGraphicFramePr/>
          <p:nvPr/>
        </p:nvGraphicFramePr>
        <p:xfrm>
          <a:off x="4629837" y="1295327"/>
          <a:ext cx="1027807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1" name="Chart 14">
            <a:extLst>
              <a:ext uri="{FF2B5EF4-FFF2-40B4-BE49-F238E27FC236}">
                <a16:creationId xmlns:a16="http://schemas.microsoft.com/office/drawing/2014/main" id="{C73C4D06-7824-A9B7-45FD-F2A1661DE60F}"/>
              </a:ext>
            </a:extLst>
          </p:cNvPr>
          <p:cNvGraphicFramePr/>
          <p:nvPr/>
        </p:nvGraphicFramePr>
        <p:xfrm>
          <a:off x="6406748" y="1295327"/>
          <a:ext cx="1027807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2" name="Chart 16">
            <a:extLst>
              <a:ext uri="{FF2B5EF4-FFF2-40B4-BE49-F238E27FC236}">
                <a16:creationId xmlns:a16="http://schemas.microsoft.com/office/drawing/2014/main" id="{CCFE3659-7DBD-B9F6-19ED-862A5D783BFA}"/>
              </a:ext>
            </a:extLst>
          </p:cNvPr>
          <p:cNvGraphicFramePr/>
          <p:nvPr/>
        </p:nvGraphicFramePr>
        <p:xfrm>
          <a:off x="8149181" y="1295327"/>
          <a:ext cx="1027807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3" name="Chart 27">
            <a:extLst>
              <a:ext uri="{FF2B5EF4-FFF2-40B4-BE49-F238E27FC236}">
                <a16:creationId xmlns:a16="http://schemas.microsoft.com/office/drawing/2014/main" id="{CF82BA69-1A39-EC26-71A5-179884F89CAC}"/>
              </a:ext>
            </a:extLst>
          </p:cNvPr>
          <p:cNvGraphicFramePr/>
          <p:nvPr/>
        </p:nvGraphicFramePr>
        <p:xfrm>
          <a:off x="9921192" y="1295327"/>
          <a:ext cx="1027807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4" name="Text Placeholder 30">
            <a:extLst>
              <a:ext uri="{FF2B5EF4-FFF2-40B4-BE49-F238E27FC236}">
                <a16:creationId xmlns:a16="http://schemas.microsoft.com/office/drawing/2014/main" id="{AC540E74-41F7-06E5-D3DE-5EF0249BE300}"/>
              </a:ext>
            </a:extLst>
          </p:cNvPr>
          <p:cNvSpPr txBox="1">
            <a:spLocks/>
          </p:cNvSpPr>
          <p:nvPr/>
        </p:nvSpPr>
        <p:spPr bwMode="gray">
          <a:xfrm>
            <a:off x="152284" y="6405214"/>
            <a:ext cx="12020661" cy="4985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alibri" panose="020F0502020204030204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806450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730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346200" indent="-26670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5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 </a:t>
            </a: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1. Thieblemont C, et al. J Clin Oncol. 2022,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2. Kim SW, et al. Oral 444. ASH. 2022.  3. Dickinson MJ, et al. N Engl J Med. 2022. 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5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4.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Neelapu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. N Engl J Med. 2017. 5. Abramson JS, et al. Lancet. 2020. 6. Shuster SJ, et al. N Engl J Med. 2019.</a:t>
            </a:r>
          </a:p>
        </p:txBody>
      </p:sp>
      <p:graphicFrame>
        <p:nvGraphicFramePr>
          <p:cNvPr id="126" name="Chart 6">
            <a:extLst>
              <a:ext uri="{FF2B5EF4-FFF2-40B4-BE49-F238E27FC236}">
                <a16:creationId xmlns:a16="http://schemas.microsoft.com/office/drawing/2014/main" id="{90903B88-5A68-228F-274E-341ABF09B926}"/>
              </a:ext>
            </a:extLst>
          </p:cNvPr>
          <p:cNvGraphicFramePr/>
          <p:nvPr/>
        </p:nvGraphicFramePr>
        <p:xfrm>
          <a:off x="471210" y="1307048"/>
          <a:ext cx="11258217" cy="471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4" name="TextBox 17">
            <a:extLst>
              <a:ext uri="{FF2B5EF4-FFF2-40B4-BE49-F238E27FC236}">
                <a16:creationId xmlns:a16="http://schemas.microsoft.com/office/drawing/2014/main" id="{6F86C949-CE7C-7101-F616-344D01C591BF}"/>
              </a:ext>
            </a:extLst>
          </p:cNvPr>
          <p:cNvSpPr txBox="1"/>
          <p:nvPr/>
        </p:nvSpPr>
        <p:spPr>
          <a:xfrm>
            <a:off x="3314407" y="3541202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42%</a:t>
            </a:r>
          </a:p>
        </p:txBody>
      </p:sp>
      <p:sp>
        <p:nvSpPr>
          <p:cNvPr id="115" name="TextBox 18">
            <a:extLst>
              <a:ext uri="{FF2B5EF4-FFF2-40B4-BE49-F238E27FC236}">
                <a16:creationId xmlns:a16="http://schemas.microsoft.com/office/drawing/2014/main" id="{4816579B-0B5E-A941-9592-C6461A924547}"/>
              </a:ext>
            </a:extLst>
          </p:cNvPr>
          <p:cNvSpPr txBox="1"/>
          <p:nvPr/>
        </p:nvSpPr>
        <p:spPr>
          <a:xfrm>
            <a:off x="5076881" y="2857584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58%</a:t>
            </a:r>
          </a:p>
        </p:txBody>
      </p:sp>
      <p:sp>
        <p:nvSpPr>
          <p:cNvPr id="116" name="TextBox 19">
            <a:extLst>
              <a:ext uri="{FF2B5EF4-FFF2-40B4-BE49-F238E27FC236}">
                <a16:creationId xmlns:a16="http://schemas.microsoft.com/office/drawing/2014/main" id="{A9C4A2C1-8964-362A-B514-CC34A24B100F}"/>
              </a:ext>
            </a:extLst>
          </p:cNvPr>
          <p:cNvSpPr txBox="1"/>
          <p:nvPr/>
        </p:nvSpPr>
        <p:spPr>
          <a:xfrm>
            <a:off x="6919007" y="3017046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55%</a:t>
            </a:r>
          </a:p>
        </p:txBody>
      </p:sp>
      <p:sp>
        <p:nvSpPr>
          <p:cNvPr id="117" name="TextBox 20">
            <a:extLst>
              <a:ext uri="{FF2B5EF4-FFF2-40B4-BE49-F238E27FC236}">
                <a16:creationId xmlns:a16="http://schemas.microsoft.com/office/drawing/2014/main" id="{2397FB3E-F813-835C-1CFD-8296FBCECCFE}"/>
              </a:ext>
            </a:extLst>
          </p:cNvPr>
          <p:cNvSpPr txBox="1"/>
          <p:nvPr/>
        </p:nvSpPr>
        <p:spPr>
          <a:xfrm>
            <a:off x="8692444" y="2661749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63%</a:t>
            </a:r>
          </a:p>
        </p:txBody>
      </p:sp>
      <p:grpSp>
        <p:nvGrpSpPr>
          <p:cNvPr id="132" name="Group 46">
            <a:extLst>
              <a:ext uri="{FF2B5EF4-FFF2-40B4-BE49-F238E27FC236}">
                <a16:creationId xmlns:a16="http://schemas.microsoft.com/office/drawing/2014/main" id="{42AF07BB-A7BA-084F-DCC7-B890A947D130}"/>
              </a:ext>
            </a:extLst>
          </p:cNvPr>
          <p:cNvGrpSpPr/>
          <p:nvPr/>
        </p:nvGrpSpPr>
        <p:grpSpPr>
          <a:xfrm>
            <a:off x="10331873" y="1594747"/>
            <a:ext cx="1388919" cy="583448"/>
            <a:chOff x="10340507" y="1415357"/>
            <a:chExt cx="1388919" cy="583448"/>
          </a:xfrm>
        </p:grpSpPr>
        <p:grpSp>
          <p:nvGrpSpPr>
            <p:cNvPr id="133" name="Group 45">
              <a:extLst>
                <a:ext uri="{FF2B5EF4-FFF2-40B4-BE49-F238E27FC236}">
                  <a16:creationId xmlns:a16="http://schemas.microsoft.com/office/drawing/2014/main" id="{CA951E34-70EC-75A2-7BBD-F373D0416511}"/>
                </a:ext>
              </a:extLst>
            </p:cNvPr>
            <p:cNvGrpSpPr/>
            <p:nvPr/>
          </p:nvGrpSpPr>
          <p:grpSpPr>
            <a:xfrm>
              <a:off x="10340507" y="1710658"/>
              <a:ext cx="1294355" cy="288147"/>
              <a:chOff x="8897395" y="443938"/>
              <a:chExt cx="1294355" cy="288147"/>
            </a:xfrm>
          </p:grpSpPr>
          <p:sp>
            <p:nvSpPr>
              <p:cNvPr id="137" name="Rectangle 40">
                <a:extLst>
                  <a:ext uri="{FF2B5EF4-FFF2-40B4-BE49-F238E27FC236}">
                    <a16:creationId xmlns:a16="http://schemas.microsoft.com/office/drawing/2014/main" id="{B49FE38B-AA00-13D9-FF78-7C5204730E5B}"/>
                  </a:ext>
                </a:extLst>
              </p:cNvPr>
              <p:cNvSpPr/>
              <p:nvPr/>
            </p:nvSpPr>
            <p:spPr bwMode="auto">
              <a:xfrm>
                <a:off x="8897395" y="542588"/>
                <a:ext cx="91440" cy="90847"/>
              </a:xfrm>
              <a:prstGeom prst="rect">
                <a:avLst/>
              </a:prstGeom>
              <a:solidFill>
                <a:srgbClr val="263358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138" name="TextBox 41">
                <a:extLst>
                  <a:ext uri="{FF2B5EF4-FFF2-40B4-BE49-F238E27FC236}">
                    <a16:creationId xmlns:a16="http://schemas.microsoft.com/office/drawing/2014/main" id="{377FCB33-F922-C77C-2AC7-C5EB988DBCC5}"/>
                  </a:ext>
                </a:extLst>
              </p:cNvPr>
              <p:cNvSpPr txBox="1"/>
              <p:nvPr/>
            </p:nvSpPr>
            <p:spPr>
              <a:xfrm>
                <a:off x="8990132" y="443938"/>
                <a:ext cx="1201618" cy="28814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Helvetica Neue"/>
                  </a:rPr>
                  <a:t>CRS (Gr1-2)</a:t>
                </a:r>
              </a:p>
            </p:txBody>
          </p:sp>
        </p:grpSp>
        <p:grpSp>
          <p:nvGrpSpPr>
            <p:cNvPr id="134" name="Group 44">
              <a:extLst>
                <a:ext uri="{FF2B5EF4-FFF2-40B4-BE49-F238E27FC236}">
                  <a16:creationId xmlns:a16="http://schemas.microsoft.com/office/drawing/2014/main" id="{5709CDFF-BCE5-0A4C-F715-A2E207BC2092}"/>
                </a:ext>
              </a:extLst>
            </p:cNvPr>
            <p:cNvGrpSpPr/>
            <p:nvPr/>
          </p:nvGrpSpPr>
          <p:grpSpPr>
            <a:xfrm>
              <a:off x="10340507" y="1415357"/>
              <a:ext cx="1388919" cy="288147"/>
              <a:chOff x="10340507" y="443938"/>
              <a:chExt cx="1388919" cy="288147"/>
            </a:xfrm>
          </p:grpSpPr>
          <p:sp>
            <p:nvSpPr>
              <p:cNvPr id="135" name="Rectangle 42">
                <a:extLst>
                  <a:ext uri="{FF2B5EF4-FFF2-40B4-BE49-F238E27FC236}">
                    <a16:creationId xmlns:a16="http://schemas.microsoft.com/office/drawing/2014/main" id="{82D09093-18C7-0A34-2910-0D4732C81CEA}"/>
                  </a:ext>
                </a:extLst>
              </p:cNvPr>
              <p:cNvSpPr/>
              <p:nvPr/>
            </p:nvSpPr>
            <p:spPr bwMode="auto">
              <a:xfrm>
                <a:off x="10340507" y="542588"/>
                <a:ext cx="91440" cy="90847"/>
              </a:xfrm>
              <a:prstGeom prst="rect">
                <a:avLst/>
              </a:prstGeom>
              <a:solidFill>
                <a:srgbClr val="94A4D1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136" name="TextBox 43">
                <a:extLst>
                  <a:ext uri="{FF2B5EF4-FFF2-40B4-BE49-F238E27FC236}">
                    <a16:creationId xmlns:a16="http://schemas.microsoft.com/office/drawing/2014/main" id="{24860780-E742-8408-E600-223BBFC5B72C}"/>
                  </a:ext>
                </a:extLst>
              </p:cNvPr>
              <p:cNvSpPr txBox="1"/>
              <p:nvPr/>
            </p:nvSpPr>
            <p:spPr>
              <a:xfrm>
                <a:off x="10430781" y="443938"/>
                <a:ext cx="1298645" cy="28814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Helvetica Neue"/>
                  </a:rPr>
                  <a:t>CRS (Gr3+)</a:t>
                </a:r>
              </a:p>
            </p:txBody>
          </p:sp>
        </p:grpSp>
      </p:grpSp>
      <p:sp>
        <p:nvSpPr>
          <p:cNvPr id="118" name="TextBox 21">
            <a:extLst>
              <a:ext uri="{FF2B5EF4-FFF2-40B4-BE49-F238E27FC236}">
                <a16:creationId xmlns:a16="http://schemas.microsoft.com/office/drawing/2014/main" id="{640A8933-E34D-48D7-6E98-6201F264E46A}"/>
              </a:ext>
            </a:extLst>
          </p:cNvPr>
          <p:cNvSpPr txBox="1"/>
          <p:nvPr/>
        </p:nvSpPr>
        <p:spPr>
          <a:xfrm>
            <a:off x="10503723" y="3231705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50%</a:t>
            </a:r>
          </a:p>
        </p:txBody>
      </p:sp>
      <p:sp>
        <p:nvSpPr>
          <p:cNvPr id="113" name="TextBox 15">
            <a:extLst>
              <a:ext uri="{FF2B5EF4-FFF2-40B4-BE49-F238E27FC236}">
                <a16:creationId xmlns:a16="http://schemas.microsoft.com/office/drawing/2014/main" id="{154CA8FF-AF90-5B5F-FC8E-8EF3A15D68FB}"/>
              </a:ext>
            </a:extLst>
          </p:cNvPr>
          <p:cNvSpPr txBox="1"/>
          <p:nvPr/>
        </p:nvSpPr>
        <p:spPr>
          <a:xfrm>
            <a:off x="1476403" y="1367031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93%</a:t>
            </a:r>
          </a:p>
        </p:txBody>
      </p:sp>
    </p:spTree>
    <p:extLst>
      <p:ext uri="{BB962C8B-B14F-4D97-AF65-F5344CB8AC3E}">
        <p14:creationId xmlns:p14="http://schemas.microsoft.com/office/powerpoint/2010/main" val="40191364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057D6B78-A2F2-CA45-F03B-0C8AF612B0AE}"/>
              </a:ext>
            </a:extLst>
          </p:cNvPr>
          <p:cNvSpPr txBox="1">
            <a:spLocks/>
          </p:cNvSpPr>
          <p:nvPr/>
        </p:nvSpPr>
        <p:spPr>
          <a:xfrm>
            <a:off x="365324" y="298764"/>
            <a:ext cx="11250000" cy="8318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Helvetica Neue"/>
              </a:rPr>
              <a:t>Tratamiento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Helvetica Neue"/>
              </a:rPr>
              <a:t> del CRS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Helvetica Neue"/>
              </a:rPr>
              <a:t>por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Helvetica Neue"/>
              </a:rPr>
              <a:t> CAR T y Ac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Helvetica Neue"/>
              </a:rPr>
              <a:t>biespecíficos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39" name="Table 3">
            <a:extLst>
              <a:ext uri="{FF2B5EF4-FFF2-40B4-BE49-F238E27FC236}">
                <a16:creationId xmlns:a16="http://schemas.microsoft.com/office/drawing/2014/main" id="{D4A24AB9-7A88-F736-9119-2D3A40CDF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91391"/>
              </p:ext>
            </p:extLst>
          </p:nvPr>
        </p:nvGraphicFramePr>
        <p:xfrm>
          <a:off x="257139" y="1877582"/>
          <a:ext cx="11732641" cy="393192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129315670"/>
                    </a:ext>
                  </a:extLst>
                </a:gridCol>
                <a:gridCol w="1921129">
                  <a:extLst>
                    <a:ext uri="{9D8B030D-6E8A-4147-A177-3AD203B41FA5}">
                      <a16:colId xmlns:a16="http://schemas.microsoft.com/office/drawing/2014/main" val="3931584911"/>
                    </a:ext>
                  </a:extLst>
                </a:gridCol>
                <a:gridCol w="1591907">
                  <a:extLst>
                    <a:ext uri="{9D8B030D-6E8A-4147-A177-3AD203B41FA5}">
                      <a16:colId xmlns:a16="http://schemas.microsoft.com/office/drawing/2014/main" val="2004446722"/>
                    </a:ext>
                  </a:extLst>
                </a:gridCol>
                <a:gridCol w="353678">
                  <a:extLst>
                    <a:ext uri="{9D8B030D-6E8A-4147-A177-3AD203B41FA5}">
                      <a16:colId xmlns:a16="http://schemas.microsoft.com/office/drawing/2014/main" val="2973725525"/>
                    </a:ext>
                  </a:extLst>
                </a:gridCol>
                <a:gridCol w="123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795">
                  <a:extLst>
                    <a:ext uri="{9D8B030D-6E8A-4147-A177-3AD203B41FA5}">
                      <a16:colId xmlns:a16="http://schemas.microsoft.com/office/drawing/2014/main" val="4233306876"/>
                    </a:ext>
                  </a:extLst>
                </a:gridCol>
                <a:gridCol w="1665838">
                  <a:extLst>
                    <a:ext uri="{9D8B030D-6E8A-4147-A177-3AD203B41FA5}">
                      <a16:colId xmlns:a16="http://schemas.microsoft.com/office/drawing/2014/main" val="2120902198"/>
                    </a:ext>
                  </a:extLst>
                </a:gridCol>
                <a:gridCol w="146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6197">
                  <a:extLst>
                    <a:ext uri="{9D8B030D-6E8A-4147-A177-3AD203B41FA5}">
                      <a16:colId xmlns:a16="http://schemas.microsoft.com/office/drawing/2014/main" val="3226506493"/>
                    </a:ext>
                  </a:extLst>
                </a:gridCol>
                <a:gridCol w="373415">
                  <a:extLst>
                    <a:ext uri="{9D8B030D-6E8A-4147-A177-3AD203B41FA5}">
                      <a16:colId xmlns:a16="http://schemas.microsoft.com/office/drawing/2014/main" val="1063658916"/>
                    </a:ext>
                  </a:extLst>
                </a:gridCol>
                <a:gridCol w="11527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8160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CRS</a:t>
                      </a:r>
                    </a:p>
                  </a:txBody>
                  <a:tcPr vert="vert27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335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+mn-lt"/>
                        </a:rPr>
                        <a:t>Profilaxis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Antipiréticos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Antihistamínicos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2000" b="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5C8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0" marR="0" anchor="ctr">
                    <a:solidFill>
                      <a:srgbClr val="F5A5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0" marR="0" anchor="ctr">
                    <a:solidFill>
                      <a:srgbClr val="F5A5C8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Antipiréticos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Antihistamínicos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Corticosteroides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Aumento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progresivo</a:t>
                      </a:r>
                      <a:r>
                        <a:rPr lang="en-US" sz="20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 </a:t>
                      </a:r>
                      <a:r>
                        <a:rPr lang="en-US" sz="2000" b="0" i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dosis</a:t>
                      </a:r>
                      <a:endParaRPr lang="en-US" sz="2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solidFill>
                      <a:srgbClr val="FFE5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solidFill>
                      <a:srgbClr val="FFE5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6471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b="1"/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+mn-lt"/>
                        </a:rPr>
                        <a:t>+ </a:t>
                      </a:r>
                      <a:r>
                        <a:rPr lang="en-US" sz="2000" i="1" dirty="0" err="1">
                          <a:latin typeface="+mn-lt"/>
                        </a:rPr>
                        <a:t>Corticosteroides</a:t>
                      </a:r>
                      <a:endParaRPr lang="en-US" sz="2000" i="1" baseline="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5C8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 i="1">
                        <a:latin typeface="+mn-lt"/>
                      </a:endParaRP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5C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-</a:t>
                      </a: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5C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i="1">
                          <a:latin typeface="+mn-lt"/>
                        </a:rPr>
                        <a:t>-</a:t>
                      </a: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5C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i="1" dirty="0"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D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+ </a:t>
                      </a:r>
                      <a:r>
                        <a:rPr lang="en-US" sz="2000" i="1" dirty="0" err="1">
                          <a:latin typeface="+mn-lt"/>
                        </a:rPr>
                        <a:t>Obinutuzumab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D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D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500696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en-US" sz="1400" b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b="1" i="1" dirty="0" err="1">
                          <a:latin typeface="+mn-lt"/>
                        </a:rPr>
                        <a:t>Momento</a:t>
                      </a:r>
                      <a:r>
                        <a:rPr lang="en-US" sz="1800" b="1" i="1" dirty="0">
                          <a:latin typeface="+mn-lt"/>
                        </a:rPr>
                        <a:t> de </a:t>
                      </a:r>
                      <a:r>
                        <a:rPr lang="en-US" sz="1800" b="1" i="1" dirty="0" err="1">
                          <a:latin typeface="+mn-lt"/>
                        </a:rPr>
                        <a:t>inicio</a:t>
                      </a:r>
                      <a:r>
                        <a:rPr lang="en-US" sz="1800" b="1" i="1" dirty="0">
                          <a:latin typeface="+mn-lt"/>
                        </a:rPr>
                        <a:t>  </a:t>
                      </a:r>
                    </a:p>
                    <a:p>
                      <a:r>
                        <a:rPr lang="en-US" sz="1800" b="0" i="1" dirty="0" err="1">
                          <a:latin typeface="+mn-lt"/>
                        </a:rPr>
                        <a:t>mediana</a:t>
                      </a:r>
                      <a:r>
                        <a:rPr lang="en-US" sz="1800" b="0" i="1" dirty="0">
                          <a:latin typeface="+mn-lt"/>
                        </a:rPr>
                        <a:t> (</a:t>
                      </a:r>
                      <a:r>
                        <a:rPr lang="en-US" sz="1800" b="0" i="1" dirty="0" err="1">
                          <a:latin typeface="+mn-lt"/>
                        </a:rPr>
                        <a:t>días</a:t>
                      </a:r>
                      <a:r>
                        <a:rPr lang="en-US" sz="1800" b="0" i="1" dirty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4</a:t>
                      </a: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 i="1" dirty="0">
                        <a:latin typeface="+mn-lt"/>
                      </a:endParaRP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5</a:t>
                      </a: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3</a:t>
                      </a: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No </a:t>
                      </a:r>
                      <a:r>
                        <a:rPr lang="en-US" sz="2000" i="1" dirty="0" err="1">
                          <a:latin typeface="+mn-lt"/>
                        </a:rPr>
                        <a:t>reportado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0.6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 i="1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0.8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422675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err="1">
                          <a:latin typeface="+mn-lt"/>
                        </a:rPr>
                        <a:t>Tratamiento</a:t>
                      </a:r>
                      <a:endParaRPr lang="en-US" sz="1800" b="1" i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>
                          <a:latin typeface="+mn-lt"/>
                        </a:rPr>
                        <a:t>Terapia</a:t>
                      </a:r>
                      <a:r>
                        <a:rPr lang="en-US" sz="2000" i="1" dirty="0">
                          <a:latin typeface="+mn-lt"/>
                        </a:rPr>
                        <a:t> </a:t>
                      </a:r>
                      <a:r>
                        <a:rPr lang="en-US" sz="2000" i="1" dirty="0" err="1">
                          <a:latin typeface="+mn-lt"/>
                        </a:rPr>
                        <a:t>anticitokinas</a:t>
                      </a:r>
                      <a:r>
                        <a:rPr lang="en-US" sz="2000" i="1" baseline="0" dirty="0">
                          <a:latin typeface="+mn-lt"/>
                        </a:rPr>
                        <a:t> + </a:t>
                      </a:r>
                      <a:r>
                        <a:rPr lang="en-US" sz="2000" i="1" baseline="0" dirty="0" err="1">
                          <a:latin typeface="+mn-lt"/>
                        </a:rPr>
                        <a:t>C</a:t>
                      </a:r>
                      <a:r>
                        <a:rPr lang="en-US" sz="2000" i="1" dirty="0" err="1">
                          <a:latin typeface="+mn-lt"/>
                        </a:rPr>
                        <a:t>orticosteroides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5C8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0" marR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>
                          <a:latin typeface="+mn-lt"/>
                        </a:rPr>
                        <a:t>Terapia</a:t>
                      </a:r>
                      <a:r>
                        <a:rPr lang="en-US" sz="2000" i="1" dirty="0">
                          <a:latin typeface="+mn-lt"/>
                        </a:rPr>
                        <a:t> </a:t>
                      </a:r>
                      <a:r>
                        <a:rPr lang="en-US" sz="2000" i="1" dirty="0" err="1">
                          <a:latin typeface="+mn-lt"/>
                        </a:rPr>
                        <a:t>anticitokinas</a:t>
                      </a:r>
                      <a:r>
                        <a:rPr lang="en-US" sz="2000" i="1" dirty="0">
                          <a:latin typeface="+mn-lt"/>
                        </a:rPr>
                        <a:t> + </a:t>
                      </a:r>
                      <a:r>
                        <a:rPr lang="en-US" sz="2000" i="1" dirty="0" err="1">
                          <a:latin typeface="+mn-lt"/>
                        </a:rPr>
                        <a:t>Corticosteroides</a:t>
                      </a:r>
                      <a:r>
                        <a:rPr lang="en-US" sz="2000" i="1" dirty="0">
                          <a:latin typeface="+mn-lt"/>
                        </a:rPr>
                        <a:t> + </a:t>
                      </a:r>
                      <a:br>
                        <a:rPr lang="en-US" sz="2000" i="1" dirty="0">
                          <a:latin typeface="+mn-lt"/>
                        </a:rPr>
                      </a:br>
                      <a:r>
                        <a:rPr lang="en-US" sz="2000" i="1" dirty="0" err="1">
                          <a:latin typeface="+mn-lt"/>
                        </a:rPr>
                        <a:t>Interrupción</a:t>
                      </a:r>
                      <a:r>
                        <a:rPr lang="en-US" sz="2000" i="1" dirty="0">
                          <a:latin typeface="+mn-lt"/>
                        </a:rPr>
                        <a:t> de </a:t>
                      </a:r>
                      <a:r>
                        <a:rPr lang="en-US" sz="2000" i="1" dirty="0" err="1">
                          <a:latin typeface="+mn-lt"/>
                        </a:rPr>
                        <a:t>tratamiento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Interrupt therapy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 Anticytokine therapy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 Corticosteroids</a:t>
                      </a:r>
                    </a:p>
                  </a:txBody>
                  <a:tcPr anchor="ctr">
                    <a:solidFill>
                      <a:srgbClr val="FFE5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/>
                        <a:t>Interrupt therapy</a:t>
                      </a:r>
                      <a:br>
                        <a:rPr lang="en-US" sz="1200"/>
                      </a:br>
                      <a:r>
                        <a:rPr lang="en-US" sz="1200" err="1"/>
                        <a:t>Anticytokine</a:t>
                      </a:r>
                      <a:r>
                        <a:rPr lang="en-US" sz="1200"/>
                        <a:t> therapy</a:t>
                      </a:r>
                      <a:br>
                        <a:rPr lang="en-US" sz="1200"/>
                      </a:br>
                      <a:r>
                        <a:rPr lang="en-US" sz="1200"/>
                        <a:t>Corticosteroids</a:t>
                      </a:r>
                    </a:p>
                  </a:txBody>
                  <a:tcPr anchor="ctr">
                    <a:solidFill>
                      <a:srgbClr val="FFE5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5948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en-US" sz="1400" b="0"/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b="1" i="1" dirty="0" err="1">
                          <a:latin typeface="+mn-lt"/>
                        </a:rPr>
                        <a:t>Tiempo</a:t>
                      </a:r>
                      <a:r>
                        <a:rPr lang="en-US" sz="1800" b="1" i="1" dirty="0">
                          <a:latin typeface="+mn-lt"/>
                        </a:rPr>
                        <a:t> para la </a:t>
                      </a:r>
                      <a:r>
                        <a:rPr lang="en-US" sz="1800" b="1" i="1" dirty="0" err="1">
                          <a:latin typeface="+mn-lt"/>
                        </a:rPr>
                        <a:t>resolución</a:t>
                      </a:r>
                      <a:r>
                        <a:rPr lang="en-US" sz="1800" b="1" i="1" dirty="0">
                          <a:latin typeface="+mn-lt"/>
                        </a:rPr>
                        <a:t> </a:t>
                      </a:r>
                      <a:br>
                        <a:rPr lang="en-US" sz="1800" b="1" i="1" dirty="0">
                          <a:latin typeface="+mn-lt"/>
                        </a:rPr>
                      </a:br>
                      <a:r>
                        <a:rPr lang="en-US" sz="1800" b="0" i="1" dirty="0" err="1">
                          <a:latin typeface="+mn-lt"/>
                        </a:rPr>
                        <a:t>mediana</a:t>
                      </a:r>
                      <a:r>
                        <a:rPr lang="en-US" sz="1800" b="0" i="1" dirty="0">
                          <a:latin typeface="+mn-lt"/>
                        </a:rPr>
                        <a:t> (</a:t>
                      </a:r>
                      <a:r>
                        <a:rPr lang="en-US" sz="1800" b="0" i="1" dirty="0" err="1">
                          <a:latin typeface="+mn-lt"/>
                        </a:rPr>
                        <a:t>días</a:t>
                      </a:r>
                      <a:r>
                        <a:rPr lang="en-US" sz="1800" b="0" i="1" dirty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6</a:t>
                      </a: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F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5</a:t>
                      </a: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7</a:t>
                      </a: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F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1.3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832068"/>
                  </a:ext>
                </a:extLst>
              </a:tr>
            </a:tbl>
          </a:graphicData>
        </a:graphic>
      </p:graphicFrame>
      <p:sp>
        <p:nvSpPr>
          <p:cNvPr id="45" name="TextBox 11">
            <a:extLst>
              <a:ext uri="{FF2B5EF4-FFF2-40B4-BE49-F238E27FC236}">
                <a16:creationId xmlns:a16="http://schemas.microsoft.com/office/drawing/2014/main" id="{C5F794B1-41A8-E73E-463F-BB5905EB9715}"/>
              </a:ext>
            </a:extLst>
          </p:cNvPr>
          <p:cNvSpPr txBox="1"/>
          <p:nvPr/>
        </p:nvSpPr>
        <p:spPr>
          <a:xfrm>
            <a:off x="3511668" y="1381746"/>
            <a:ext cx="2578244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1D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CAR T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8DADFCE7-8DBD-7D66-F67E-E7CDBBE5DC2E}"/>
              </a:ext>
            </a:extLst>
          </p:cNvPr>
          <p:cNvSpPr txBox="1"/>
          <p:nvPr/>
        </p:nvSpPr>
        <p:spPr>
          <a:xfrm>
            <a:off x="8266593" y="1381746"/>
            <a:ext cx="2578244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B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BsAbs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B46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9132" y="6342660"/>
            <a:ext cx="1219808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90000"/>
              </a:lnSpc>
              <a:buClr>
                <a:srgbClr val="E71D75"/>
              </a:buClr>
              <a:buSzPct val="100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Helvetica Neue"/>
              </a:rPr>
              <a:t> </a:t>
            </a:r>
            <a:r>
              <a:rPr lang="fr-FR" i="1" kern="0" dirty="0">
                <a:solidFill>
                  <a:srgbClr val="000000"/>
                </a:solidFill>
                <a:sym typeface="Helvetica Neue"/>
              </a:rPr>
              <a:t>1. </a:t>
            </a:r>
            <a:r>
              <a:rPr lang="fr-FR" i="1" kern="0" dirty="0" err="1">
                <a:solidFill>
                  <a:srgbClr val="000000"/>
                </a:solidFill>
                <a:sym typeface="Helvetica Neue"/>
              </a:rPr>
              <a:t>Thieblemont</a:t>
            </a:r>
            <a:r>
              <a:rPr lang="fr-FR" i="1" kern="0" dirty="0">
                <a:solidFill>
                  <a:srgbClr val="000000"/>
                </a:solidFill>
                <a:sym typeface="Helvetica Neue"/>
              </a:rPr>
              <a:t> C, et al. J Clin </a:t>
            </a:r>
            <a:r>
              <a:rPr lang="fr-FR" i="1" kern="0" dirty="0" err="1">
                <a:solidFill>
                  <a:srgbClr val="000000"/>
                </a:solidFill>
                <a:sym typeface="Helvetica Neue"/>
              </a:rPr>
              <a:t>Oncol</a:t>
            </a:r>
            <a:r>
              <a:rPr lang="fr-FR" i="1" kern="0" dirty="0">
                <a:solidFill>
                  <a:srgbClr val="000000"/>
                </a:solidFill>
                <a:sym typeface="Helvetica Neue"/>
              </a:rPr>
              <a:t>. 2022, 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2. Kim SW, et al. Oral 444. ASH. 2022.  3. Dickinson MJ, et al. N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Engl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 J Med. 2022. </a:t>
            </a:r>
          </a:p>
          <a:p>
            <a:pPr lvl="0" algn="r" fontAlgn="base">
              <a:lnSpc>
                <a:spcPct val="90000"/>
              </a:lnSpc>
              <a:buClr>
                <a:srgbClr val="E71D75"/>
              </a:buClr>
              <a:buSzPct val="100000"/>
              <a:defRPr/>
            </a:pPr>
            <a:r>
              <a:rPr lang="en-US" i="1" kern="0" dirty="0">
                <a:solidFill>
                  <a:srgbClr val="000000"/>
                </a:solidFill>
                <a:sym typeface="Helvetica Neue"/>
              </a:rPr>
              <a:t>4.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Neelapu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. N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Engl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 J Med. 2017. 5. Abramson JS, et al. Lancet. 2020. 6. Shuster SJ, et al. N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Engl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 J Med. 2019.</a:t>
            </a:r>
          </a:p>
        </p:txBody>
      </p:sp>
    </p:spTree>
    <p:extLst>
      <p:ext uri="{BB962C8B-B14F-4D97-AF65-F5344CB8AC3E}">
        <p14:creationId xmlns:p14="http://schemas.microsoft.com/office/powerpoint/2010/main" val="139590590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66106DC-3DBC-B381-C7D7-D61D563E8C9A}"/>
              </a:ext>
            </a:extLst>
          </p:cNvPr>
          <p:cNvSpPr/>
          <p:nvPr/>
        </p:nvSpPr>
        <p:spPr bwMode="auto">
          <a:xfrm>
            <a:off x="0" y="1176743"/>
            <a:ext cx="12192000" cy="4766491"/>
          </a:xfrm>
          <a:prstGeom prst="rect">
            <a:avLst/>
          </a:prstGeom>
          <a:solidFill>
            <a:srgbClr val="FFFFFF"/>
          </a:soli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5143665-32AF-E97E-B3D6-630060A8706C}"/>
              </a:ext>
            </a:extLst>
          </p:cNvPr>
          <p:cNvSpPr/>
          <p:nvPr/>
        </p:nvSpPr>
        <p:spPr bwMode="auto">
          <a:xfrm>
            <a:off x="6562685" y="1215746"/>
            <a:ext cx="5029241" cy="4242063"/>
          </a:xfrm>
          <a:prstGeom prst="rect">
            <a:avLst/>
          </a:prstGeom>
          <a:gradFill>
            <a:gsLst>
              <a:gs pos="23000">
                <a:srgbClr val="FFFBF7"/>
              </a:gs>
              <a:gs pos="0">
                <a:srgbClr val="FFFFFF"/>
              </a:gs>
              <a:gs pos="100000">
                <a:srgbClr val="FFF7F0"/>
              </a:gs>
            </a:gsLst>
            <a:lin ang="5400000" scaled="1"/>
          </a:gra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B43722E-8D7F-F544-4B3E-8D566117FB66}"/>
              </a:ext>
            </a:extLst>
          </p:cNvPr>
          <p:cNvSpPr/>
          <p:nvPr/>
        </p:nvSpPr>
        <p:spPr bwMode="auto">
          <a:xfrm>
            <a:off x="1073391" y="1205398"/>
            <a:ext cx="5118350" cy="4242063"/>
          </a:xfrm>
          <a:prstGeom prst="rect">
            <a:avLst/>
          </a:prstGeom>
          <a:gradFill>
            <a:gsLst>
              <a:gs pos="24000">
                <a:srgbClr val="FDF2F7"/>
              </a:gs>
              <a:gs pos="0">
                <a:srgbClr val="FFFFFF"/>
              </a:gs>
              <a:gs pos="100000">
                <a:srgbClr val="FCE8F1"/>
              </a:gs>
            </a:gsLst>
            <a:lin ang="5400000" scaled="1"/>
          </a:gra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21AA653-D3E8-D244-F2EB-4DB85B51BE9C}"/>
              </a:ext>
            </a:extLst>
          </p:cNvPr>
          <p:cNvSpPr txBox="1"/>
          <p:nvPr/>
        </p:nvSpPr>
        <p:spPr>
          <a:xfrm rot="16200000">
            <a:off x="-964720" y="3204966"/>
            <a:ext cx="255293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Patients with ICANS, %</a:t>
            </a: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0048B7A7-DDDD-31CD-6243-3093E41C5CB2}"/>
              </a:ext>
            </a:extLst>
          </p:cNvPr>
          <p:cNvGraphicFramePr/>
          <p:nvPr/>
        </p:nvGraphicFramePr>
        <p:xfrm>
          <a:off x="2921882" y="1072049"/>
          <a:ext cx="1027807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53C748AF-3782-20C6-2108-0D17F70D3502}"/>
              </a:ext>
            </a:extLst>
          </p:cNvPr>
          <p:cNvGraphicFramePr/>
          <p:nvPr/>
        </p:nvGraphicFramePr>
        <p:xfrm>
          <a:off x="4629837" y="1072049"/>
          <a:ext cx="1027807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4">
            <a:extLst>
              <a:ext uri="{FF2B5EF4-FFF2-40B4-BE49-F238E27FC236}">
                <a16:creationId xmlns:a16="http://schemas.microsoft.com/office/drawing/2014/main" id="{DE145E8E-23B9-4C80-4C6D-BA6E9888F343}"/>
              </a:ext>
            </a:extLst>
          </p:cNvPr>
          <p:cNvGraphicFramePr/>
          <p:nvPr/>
        </p:nvGraphicFramePr>
        <p:xfrm>
          <a:off x="6406748" y="1072049"/>
          <a:ext cx="1027807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6">
            <a:extLst>
              <a:ext uri="{FF2B5EF4-FFF2-40B4-BE49-F238E27FC236}">
                <a16:creationId xmlns:a16="http://schemas.microsoft.com/office/drawing/2014/main" id="{206EAA5C-ACA5-0F32-F5DF-EC0B0E8E694B}"/>
              </a:ext>
            </a:extLst>
          </p:cNvPr>
          <p:cNvGraphicFramePr/>
          <p:nvPr/>
        </p:nvGraphicFramePr>
        <p:xfrm>
          <a:off x="8149181" y="1072049"/>
          <a:ext cx="1027807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27">
            <a:extLst>
              <a:ext uri="{FF2B5EF4-FFF2-40B4-BE49-F238E27FC236}">
                <a16:creationId xmlns:a16="http://schemas.microsoft.com/office/drawing/2014/main" id="{F9648E63-B66C-318C-5EB8-17A0A7EFE032}"/>
              </a:ext>
            </a:extLst>
          </p:cNvPr>
          <p:cNvGraphicFramePr/>
          <p:nvPr/>
        </p:nvGraphicFramePr>
        <p:xfrm>
          <a:off x="9921192" y="1072049"/>
          <a:ext cx="1027807" cy="45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6">
            <a:extLst>
              <a:ext uri="{FF2B5EF4-FFF2-40B4-BE49-F238E27FC236}">
                <a16:creationId xmlns:a16="http://schemas.microsoft.com/office/drawing/2014/main" id="{D6C2C2AB-5865-C7F1-86C8-B6D92FE3EDA6}"/>
              </a:ext>
            </a:extLst>
          </p:cNvPr>
          <p:cNvGraphicFramePr/>
          <p:nvPr/>
        </p:nvGraphicFramePr>
        <p:xfrm>
          <a:off x="471210" y="1083770"/>
          <a:ext cx="11258217" cy="471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Rectangle 9">
            <a:extLst>
              <a:ext uri="{FF2B5EF4-FFF2-40B4-BE49-F238E27FC236}">
                <a16:creationId xmlns:a16="http://schemas.microsoft.com/office/drawing/2014/main" id="{97F7E43B-570B-B899-6934-5A6F51A6C272}"/>
              </a:ext>
            </a:extLst>
          </p:cNvPr>
          <p:cNvSpPr/>
          <p:nvPr/>
        </p:nvSpPr>
        <p:spPr bwMode="auto">
          <a:xfrm>
            <a:off x="6193415" y="5419559"/>
            <a:ext cx="348359" cy="187887"/>
          </a:xfrm>
          <a:prstGeom prst="rect">
            <a:avLst/>
          </a:prstGeom>
          <a:solidFill>
            <a:srgbClr val="FFFFFF"/>
          </a:soli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grpSp>
        <p:nvGrpSpPr>
          <p:cNvPr id="23" name="Group 46">
            <a:extLst>
              <a:ext uri="{FF2B5EF4-FFF2-40B4-BE49-F238E27FC236}">
                <a16:creationId xmlns:a16="http://schemas.microsoft.com/office/drawing/2014/main" id="{D69669C3-6BFD-1D16-DFF4-2F68E694BB17}"/>
              </a:ext>
            </a:extLst>
          </p:cNvPr>
          <p:cNvGrpSpPr/>
          <p:nvPr/>
        </p:nvGrpSpPr>
        <p:grpSpPr>
          <a:xfrm>
            <a:off x="10307922" y="2414342"/>
            <a:ext cx="1551289" cy="583448"/>
            <a:chOff x="10340507" y="1415357"/>
            <a:chExt cx="1551289" cy="583448"/>
          </a:xfrm>
        </p:grpSpPr>
        <p:grpSp>
          <p:nvGrpSpPr>
            <p:cNvPr id="24" name="Group 45">
              <a:extLst>
                <a:ext uri="{FF2B5EF4-FFF2-40B4-BE49-F238E27FC236}">
                  <a16:creationId xmlns:a16="http://schemas.microsoft.com/office/drawing/2014/main" id="{650CF653-1A17-98F8-9107-43D1D97AEF18}"/>
                </a:ext>
              </a:extLst>
            </p:cNvPr>
            <p:cNvGrpSpPr/>
            <p:nvPr/>
          </p:nvGrpSpPr>
          <p:grpSpPr>
            <a:xfrm>
              <a:off x="10340507" y="1710658"/>
              <a:ext cx="1444593" cy="288147"/>
              <a:chOff x="8897395" y="443938"/>
              <a:chExt cx="1444593" cy="288147"/>
            </a:xfrm>
          </p:grpSpPr>
          <p:sp>
            <p:nvSpPr>
              <p:cNvPr id="28" name="Rectangle 40">
                <a:extLst>
                  <a:ext uri="{FF2B5EF4-FFF2-40B4-BE49-F238E27FC236}">
                    <a16:creationId xmlns:a16="http://schemas.microsoft.com/office/drawing/2014/main" id="{AF75293B-6849-2A5B-E072-FFCC3EC5F4E4}"/>
                  </a:ext>
                </a:extLst>
              </p:cNvPr>
              <p:cNvSpPr/>
              <p:nvPr/>
            </p:nvSpPr>
            <p:spPr bwMode="auto">
              <a:xfrm>
                <a:off x="8897395" y="542588"/>
                <a:ext cx="91440" cy="90847"/>
              </a:xfrm>
              <a:prstGeom prst="rect">
                <a:avLst/>
              </a:prstGeom>
              <a:solidFill>
                <a:srgbClr val="C00000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29" name="TextBox 41">
                <a:extLst>
                  <a:ext uri="{FF2B5EF4-FFF2-40B4-BE49-F238E27FC236}">
                    <a16:creationId xmlns:a16="http://schemas.microsoft.com/office/drawing/2014/main" id="{38DFC5F6-71D3-C940-63DF-92A4363BF2E9}"/>
                  </a:ext>
                </a:extLst>
              </p:cNvPr>
              <p:cNvSpPr txBox="1"/>
              <p:nvPr/>
            </p:nvSpPr>
            <p:spPr>
              <a:xfrm>
                <a:off x="8990131" y="443938"/>
                <a:ext cx="1351857" cy="28814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Helvetica Neue"/>
                  </a:rPr>
                  <a:t>ICANS (Gr1-2)</a:t>
                </a:r>
              </a:p>
            </p:txBody>
          </p:sp>
        </p:grpSp>
        <p:grpSp>
          <p:nvGrpSpPr>
            <p:cNvPr id="25" name="Group 44">
              <a:extLst>
                <a:ext uri="{FF2B5EF4-FFF2-40B4-BE49-F238E27FC236}">
                  <a16:creationId xmlns:a16="http://schemas.microsoft.com/office/drawing/2014/main" id="{021DDDFF-7485-2924-914E-AFA95B8060A1}"/>
                </a:ext>
              </a:extLst>
            </p:cNvPr>
            <p:cNvGrpSpPr/>
            <p:nvPr/>
          </p:nvGrpSpPr>
          <p:grpSpPr>
            <a:xfrm>
              <a:off x="10340507" y="1415357"/>
              <a:ext cx="1551289" cy="288147"/>
              <a:chOff x="10340507" y="443938"/>
              <a:chExt cx="1551289" cy="288147"/>
            </a:xfrm>
          </p:grpSpPr>
          <p:sp>
            <p:nvSpPr>
              <p:cNvPr id="26" name="Rectangle 42">
                <a:extLst>
                  <a:ext uri="{FF2B5EF4-FFF2-40B4-BE49-F238E27FC236}">
                    <a16:creationId xmlns:a16="http://schemas.microsoft.com/office/drawing/2014/main" id="{8AEB4683-3C79-FEE2-30AD-A49A41A3BAAC}"/>
                  </a:ext>
                </a:extLst>
              </p:cNvPr>
              <p:cNvSpPr/>
              <p:nvPr/>
            </p:nvSpPr>
            <p:spPr bwMode="auto">
              <a:xfrm>
                <a:off x="10340507" y="542588"/>
                <a:ext cx="91440" cy="90847"/>
              </a:xfrm>
              <a:prstGeom prst="rect">
                <a:avLst/>
              </a:prstGeom>
              <a:solidFill>
                <a:srgbClr val="FF9B9B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27" name="TextBox 43">
                <a:extLst>
                  <a:ext uri="{FF2B5EF4-FFF2-40B4-BE49-F238E27FC236}">
                    <a16:creationId xmlns:a16="http://schemas.microsoft.com/office/drawing/2014/main" id="{6A3F9BD9-2FAA-5C32-E43B-017DE729CE8B}"/>
                  </a:ext>
                </a:extLst>
              </p:cNvPr>
              <p:cNvSpPr txBox="1"/>
              <p:nvPr/>
            </p:nvSpPr>
            <p:spPr>
              <a:xfrm>
                <a:off x="10430781" y="443938"/>
                <a:ext cx="1461015" cy="28814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Helvetica Neue"/>
                  </a:rPr>
                  <a:t>ICANS (Gr3+)</a:t>
                </a:r>
              </a:p>
            </p:txBody>
          </p:sp>
        </p:grpSp>
      </p:grpSp>
      <p:sp>
        <p:nvSpPr>
          <p:cNvPr id="30" name="TextBox 24">
            <a:extLst>
              <a:ext uri="{FF2B5EF4-FFF2-40B4-BE49-F238E27FC236}">
                <a16:creationId xmlns:a16="http://schemas.microsoft.com/office/drawing/2014/main" id="{3E5F2005-CA65-6749-11F4-1B0872DCA6E2}"/>
              </a:ext>
            </a:extLst>
          </p:cNvPr>
          <p:cNvSpPr txBox="1"/>
          <p:nvPr/>
        </p:nvSpPr>
        <p:spPr>
          <a:xfrm>
            <a:off x="6970407" y="5017627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3%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30C9D85A-1C64-205E-92DD-136084CE339C}"/>
              </a:ext>
            </a:extLst>
          </p:cNvPr>
          <p:cNvSpPr txBox="1"/>
          <p:nvPr/>
        </p:nvSpPr>
        <p:spPr>
          <a:xfrm>
            <a:off x="8663083" y="4809443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8%</a:t>
            </a: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0AA0A029-1316-EEA3-5322-212227079207}"/>
              </a:ext>
            </a:extLst>
          </p:cNvPr>
          <p:cNvSpPr txBox="1"/>
          <p:nvPr/>
        </p:nvSpPr>
        <p:spPr>
          <a:xfrm>
            <a:off x="10422146" y="4858165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6%</a:t>
            </a: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D3A4DD32-3E8C-3E9F-3B71-7556DA0CE85F}"/>
              </a:ext>
            </a:extLst>
          </p:cNvPr>
          <p:cNvSpPr txBox="1"/>
          <p:nvPr/>
        </p:nvSpPr>
        <p:spPr>
          <a:xfrm>
            <a:off x="1686797" y="2414342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64%</a:t>
            </a:r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id="{9E7C3BD9-F0B5-E26E-49AA-48098C8DEC07}"/>
              </a:ext>
            </a:extLst>
          </p:cNvPr>
          <p:cNvSpPr txBox="1"/>
          <p:nvPr/>
        </p:nvSpPr>
        <p:spPr>
          <a:xfrm>
            <a:off x="3433140" y="3824421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30%</a:t>
            </a: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7097BCBC-695A-D0A5-1B35-749CE0D6DC68}"/>
              </a:ext>
            </a:extLst>
          </p:cNvPr>
          <p:cNvSpPr txBox="1"/>
          <p:nvPr/>
        </p:nvSpPr>
        <p:spPr>
          <a:xfrm>
            <a:off x="5207819" y="4216824"/>
            <a:ext cx="56987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21%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0D2A44F-4DEC-8CB7-9037-36B3422DC8BF}"/>
              </a:ext>
            </a:extLst>
          </p:cNvPr>
          <p:cNvSpPr txBox="1">
            <a:spLocks/>
          </p:cNvSpPr>
          <p:nvPr/>
        </p:nvSpPr>
        <p:spPr>
          <a:xfrm>
            <a:off x="475783" y="200501"/>
            <a:ext cx="11250000" cy="83189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  <a:sym typeface="Helvetica Neue"/>
              </a:rPr>
              <a:t>Tasas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  <a:sym typeface="Helvetica Neue"/>
              </a:rPr>
              <a:t> de ICANS con CAR T y Ac </a:t>
            </a:r>
            <a:r>
              <a:rPr kumimoji="0" lang="en-US" sz="4400" b="1" i="1" u="none" strike="noStrike" kern="0" cap="none" spc="0" normalizeH="0" baseline="0" noProof="0" dirty="0" err="1">
                <a:ln>
                  <a:noFill/>
                </a:ln>
                <a:solidFill>
                  <a:srgbClr val="263358"/>
                </a:solidFill>
                <a:effectLst/>
                <a:uLnTx/>
                <a:uFillTx/>
                <a:ea typeface="+mj-ea"/>
                <a:cs typeface="+mj-cs"/>
                <a:sym typeface="Helvetica Neue"/>
              </a:rPr>
              <a:t>biespecíficos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263358"/>
              </a:solidFill>
              <a:effectLst/>
              <a:uLnTx/>
              <a:uFillTx/>
              <a:ea typeface="+mj-ea"/>
              <a:cs typeface="+mj-cs"/>
              <a:sym typeface="Helvetica Neue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E8201BA-3DDF-DD25-3131-8FFFD451C541}"/>
              </a:ext>
            </a:extLst>
          </p:cNvPr>
          <p:cNvSpPr txBox="1"/>
          <p:nvPr/>
        </p:nvSpPr>
        <p:spPr>
          <a:xfrm>
            <a:off x="2458018" y="1738258"/>
            <a:ext cx="2578244" cy="38048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1D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CAR T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3DBEF1BF-7B45-7149-2168-7CC46428510F}"/>
              </a:ext>
            </a:extLst>
          </p:cNvPr>
          <p:cNvSpPr txBox="1"/>
          <p:nvPr/>
        </p:nvSpPr>
        <p:spPr>
          <a:xfrm>
            <a:off x="7729677" y="1738258"/>
            <a:ext cx="2989625" cy="38048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6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Bispecific Antibodies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-9132" y="6342660"/>
            <a:ext cx="1219808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90000"/>
              </a:lnSpc>
              <a:buClr>
                <a:srgbClr val="E71D75"/>
              </a:buClr>
              <a:buSzPct val="100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Helvetica Neue"/>
              </a:rPr>
              <a:t> </a:t>
            </a:r>
            <a:r>
              <a:rPr lang="fr-FR" i="1" kern="0" dirty="0">
                <a:solidFill>
                  <a:srgbClr val="000000"/>
                </a:solidFill>
                <a:sym typeface="Helvetica Neue"/>
              </a:rPr>
              <a:t>1. </a:t>
            </a:r>
            <a:r>
              <a:rPr lang="fr-FR" i="1" kern="0" dirty="0" err="1">
                <a:solidFill>
                  <a:srgbClr val="000000"/>
                </a:solidFill>
                <a:sym typeface="Helvetica Neue"/>
              </a:rPr>
              <a:t>Thieblemont</a:t>
            </a:r>
            <a:r>
              <a:rPr lang="fr-FR" i="1" kern="0" dirty="0">
                <a:solidFill>
                  <a:srgbClr val="000000"/>
                </a:solidFill>
                <a:sym typeface="Helvetica Neue"/>
              </a:rPr>
              <a:t> C, et al. J Clin </a:t>
            </a:r>
            <a:r>
              <a:rPr lang="fr-FR" i="1" kern="0" dirty="0" err="1">
                <a:solidFill>
                  <a:srgbClr val="000000"/>
                </a:solidFill>
                <a:sym typeface="Helvetica Neue"/>
              </a:rPr>
              <a:t>Oncol</a:t>
            </a:r>
            <a:r>
              <a:rPr lang="fr-FR" i="1" kern="0" dirty="0">
                <a:solidFill>
                  <a:srgbClr val="000000"/>
                </a:solidFill>
                <a:sym typeface="Helvetica Neue"/>
              </a:rPr>
              <a:t>. 2022, 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2. Kim SW, et al. Oral 444. ASH. 2022.  3. Dickinson MJ, et al. N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Engl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 J Med. 2022. </a:t>
            </a:r>
          </a:p>
          <a:p>
            <a:pPr lvl="0" algn="r" fontAlgn="base">
              <a:lnSpc>
                <a:spcPct val="90000"/>
              </a:lnSpc>
              <a:buClr>
                <a:srgbClr val="E71D75"/>
              </a:buClr>
              <a:buSzPct val="100000"/>
              <a:defRPr/>
            </a:pPr>
            <a:r>
              <a:rPr lang="en-US" i="1" kern="0" dirty="0">
                <a:solidFill>
                  <a:srgbClr val="000000"/>
                </a:solidFill>
                <a:sym typeface="Helvetica Neue"/>
              </a:rPr>
              <a:t>4.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Neelapu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. N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Engl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 J Med. 2017. 5. Abramson JS, et al. Lancet. 2020. 6. Shuster SJ, et al. N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Engl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 J Med. 2019.</a:t>
            </a:r>
          </a:p>
        </p:txBody>
      </p:sp>
    </p:spTree>
    <p:extLst>
      <p:ext uri="{BB962C8B-B14F-4D97-AF65-F5344CB8AC3E}">
        <p14:creationId xmlns:p14="http://schemas.microsoft.com/office/powerpoint/2010/main" val="11334548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E02FD66A-7B70-BEAF-9D52-014076865679}"/>
              </a:ext>
            </a:extLst>
          </p:cNvPr>
          <p:cNvSpPr/>
          <p:nvPr/>
        </p:nvSpPr>
        <p:spPr bwMode="auto">
          <a:xfrm>
            <a:off x="0" y="1018653"/>
            <a:ext cx="12192000" cy="2714531"/>
          </a:xfrm>
          <a:prstGeom prst="rect">
            <a:avLst/>
          </a:prstGeom>
          <a:solidFill>
            <a:srgbClr val="FFFFFF"/>
          </a:solidFill>
          <a:ln w="2857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D0F573BD-46D8-47B9-4688-1765B2E87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83812"/>
              </p:ext>
            </p:extLst>
          </p:nvPr>
        </p:nvGraphicFramePr>
        <p:xfrm>
          <a:off x="265477" y="2606512"/>
          <a:ext cx="11610228" cy="2712720"/>
        </p:xfrm>
        <a:graphic>
          <a:graphicData uri="http://schemas.openxmlformats.org/drawingml/2006/table">
            <a:tbl>
              <a:tblPr firstRow="1" bandRow="1"/>
              <a:tblGrid>
                <a:gridCol w="413458">
                  <a:extLst>
                    <a:ext uri="{9D8B030D-6E8A-4147-A177-3AD203B41FA5}">
                      <a16:colId xmlns:a16="http://schemas.microsoft.com/office/drawing/2014/main" val="32000186"/>
                    </a:ext>
                  </a:extLst>
                </a:gridCol>
                <a:gridCol w="2209120">
                  <a:extLst>
                    <a:ext uri="{9D8B030D-6E8A-4147-A177-3AD203B41FA5}">
                      <a16:colId xmlns:a16="http://schemas.microsoft.com/office/drawing/2014/main" val="3931584911"/>
                    </a:ext>
                  </a:extLst>
                </a:gridCol>
                <a:gridCol w="1197081">
                  <a:extLst>
                    <a:ext uri="{9D8B030D-6E8A-4147-A177-3AD203B41FA5}">
                      <a16:colId xmlns:a16="http://schemas.microsoft.com/office/drawing/2014/main" val="2004446722"/>
                    </a:ext>
                  </a:extLst>
                </a:gridCol>
                <a:gridCol w="1572032">
                  <a:extLst>
                    <a:ext uri="{9D8B030D-6E8A-4147-A177-3AD203B41FA5}">
                      <a16:colId xmlns:a16="http://schemas.microsoft.com/office/drawing/2014/main" val="2973725525"/>
                    </a:ext>
                  </a:extLst>
                </a:gridCol>
                <a:gridCol w="1572032">
                  <a:extLst>
                    <a:ext uri="{9D8B030D-6E8A-4147-A177-3AD203B41FA5}">
                      <a16:colId xmlns:a16="http://schemas.microsoft.com/office/drawing/2014/main" val="4233306876"/>
                    </a:ext>
                  </a:extLst>
                </a:gridCol>
                <a:gridCol w="1548835">
                  <a:extLst>
                    <a:ext uri="{9D8B030D-6E8A-4147-A177-3AD203B41FA5}">
                      <a16:colId xmlns:a16="http://schemas.microsoft.com/office/drawing/2014/main" val="2120902198"/>
                    </a:ext>
                  </a:extLst>
                </a:gridCol>
                <a:gridCol w="1548835">
                  <a:extLst>
                    <a:ext uri="{9D8B030D-6E8A-4147-A177-3AD203B41FA5}">
                      <a16:colId xmlns:a16="http://schemas.microsoft.com/office/drawing/2014/main" val="3226506493"/>
                    </a:ext>
                  </a:extLst>
                </a:gridCol>
                <a:gridCol w="1548835">
                  <a:extLst>
                    <a:ext uri="{9D8B030D-6E8A-4147-A177-3AD203B41FA5}">
                      <a16:colId xmlns:a16="http://schemas.microsoft.com/office/drawing/2014/main" val="1063658916"/>
                    </a:ext>
                  </a:extLst>
                </a:gridCol>
              </a:tblGrid>
              <a:tr h="63100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ICANS</a:t>
                      </a:r>
                    </a:p>
                  </a:txBody>
                  <a:tcPr vert="vert27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1" i="1" dirty="0" err="1">
                          <a:solidFill>
                            <a:schemeClr val="tx1"/>
                          </a:solidFill>
                          <a:latin typeface="+mn-lt"/>
                        </a:rPr>
                        <a:t>Tiempo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 </a:t>
                      </a:r>
                      <a:r>
                        <a:rPr lang="en-US" sz="2000" b="1" i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inicio</a:t>
                      </a:r>
                      <a:r>
                        <a:rPr lang="en-US" sz="2000" b="1" i="1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</a:p>
                    <a:p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mediana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días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0" i="1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kumimoji="0" lang="en-US" sz="2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reportado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kumimoji="0" lang="en-US" sz="2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reportado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kumimoji="0" lang="en-US" sz="2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reportado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422675"/>
                  </a:ext>
                </a:extLst>
              </a:tr>
              <a:tr h="89082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err="1">
                          <a:latin typeface="+mn-lt"/>
                        </a:rPr>
                        <a:t>Tratamiento</a:t>
                      </a:r>
                      <a:endParaRPr lang="en-US" sz="2000" b="1" i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latin typeface="+mn-lt"/>
                        </a:rPr>
                        <a:t>Anti-</a:t>
                      </a:r>
                      <a:r>
                        <a:rPr lang="en-US" sz="2000" b="0" i="1" dirty="0" err="1">
                          <a:latin typeface="+mn-lt"/>
                        </a:rPr>
                        <a:t>Comiciales</a:t>
                      </a:r>
                      <a:endParaRPr lang="en-US" sz="2000" b="0" i="1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err="1">
                          <a:latin typeface="+mn-lt"/>
                        </a:rPr>
                        <a:t>Corticosteroides</a:t>
                      </a:r>
                      <a:endParaRPr lang="en-US" sz="2000" b="0" i="1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err="1">
                          <a:latin typeface="+mn-lt"/>
                        </a:rPr>
                        <a:t>Ciclofosfamida</a:t>
                      </a:r>
                      <a:endParaRPr lang="en-US" sz="2000" b="0" i="1" baseline="30000" dirty="0">
                        <a:latin typeface="+mn-lt"/>
                      </a:endParaRPr>
                    </a:p>
                  </a:txBody>
                  <a:tcPr marL="0" marR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5C8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0" marR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latin typeface="+mn-lt"/>
                        </a:rPr>
                        <a:t>Anti-</a:t>
                      </a:r>
                      <a:r>
                        <a:rPr lang="en-US" sz="2000" b="0" i="1" dirty="0" err="1">
                          <a:latin typeface="+mn-lt"/>
                        </a:rPr>
                        <a:t>Comiciales</a:t>
                      </a:r>
                      <a:endParaRPr lang="en-US" sz="2000" b="0" i="1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err="1">
                          <a:latin typeface="+mn-lt"/>
                        </a:rPr>
                        <a:t>Corticosteroides</a:t>
                      </a:r>
                      <a:endParaRPr lang="en-US" sz="2000" b="0" i="1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Interrupt therapy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 Anticytokine therapy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 Corticosteroids</a:t>
                      </a:r>
                    </a:p>
                  </a:txBody>
                  <a:tcPr anchor="ctr">
                    <a:solidFill>
                      <a:srgbClr val="FFE5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/>
                        <a:t>Interrupt therapy</a:t>
                      </a:r>
                      <a:br>
                        <a:rPr lang="en-US" sz="1200"/>
                      </a:br>
                      <a:r>
                        <a:rPr lang="en-US" sz="1200" err="1"/>
                        <a:t>Anticytokine</a:t>
                      </a:r>
                      <a:r>
                        <a:rPr lang="en-US" sz="1200"/>
                        <a:t> therapy</a:t>
                      </a:r>
                      <a:br>
                        <a:rPr lang="en-US" sz="1200"/>
                      </a:br>
                      <a:r>
                        <a:rPr lang="en-US" sz="1200"/>
                        <a:t>Corticosteroids</a:t>
                      </a:r>
                    </a:p>
                  </a:txBody>
                  <a:tcPr anchor="ctr">
                    <a:solidFill>
                      <a:srgbClr val="FFE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5948"/>
                  </a:ext>
                </a:extLst>
              </a:tr>
              <a:tr h="631000">
                <a:tc vMerge="1">
                  <a:txBody>
                    <a:bodyPr/>
                    <a:lstStyle/>
                    <a:p>
                      <a:endParaRPr lang="en-US" sz="1400" b="0"/>
                    </a:p>
                  </a:txBody>
                  <a:tcPr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1" i="1" dirty="0" err="1">
                          <a:latin typeface="+mn-lt"/>
                        </a:rPr>
                        <a:t>Tiempo</a:t>
                      </a:r>
                      <a:r>
                        <a:rPr lang="en-US" sz="2000" b="1" i="1" dirty="0">
                          <a:latin typeface="+mn-lt"/>
                        </a:rPr>
                        <a:t> para la </a:t>
                      </a:r>
                      <a:r>
                        <a:rPr lang="en-US" sz="2000" b="1" i="1" dirty="0" err="1">
                          <a:latin typeface="+mn-lt"/>
                        </a:rPr>
                        <a:t>resolución</a:t>
                      </a:r>
                      <a:r>
                        <a:rPr lang="en-US" sz="2000" b="1" i="1" dirty="0">
                          <a:latin typeface="+mn-lt"/>
                        </a:rPr>
                        <a:t>, </a:t>
                      </a:r>
                      <a:br>
                        <a:rPr lang="en-US" sz="2000" b="1" i="1" dirty="0">
                          <a:latin typeface="+mn-lt"/>
                        </a:rPr>
                      </a:br>
                      <a:r>
                        <a:rPr lang="en-US" sz="2000" b="0" i="1" dirty="0" err="1">
                          <a:latin typeface="+mn-lt"/>
                        </a:rPr>
                        <a:t>mediana</a:t>
                      </a:r>
                      <a:r>
                        <a:rPr lang="en-US" sz="2000" b="0" i="1" dirty="0">
                          <a:latin typeface="+mn-lt"/>
                        </a:rPr>
                        <a:t> (</a:t>
                      </a:r>
                      <a:r>
                        <a:rPr lang="en-US" sz="2000" b="0" i="1" dirty="0" err="1">
                          <a:latin typeface="+mn-lt"/>
                        </a:rPr>
                        <a:t>días</a:t>
                      </a:r>
                      <a:r>
                        <a:rPr lang="en-US" sz="2000" b="0" i="1" dirty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0" i="1"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0" i="1">
                          <a:latin typeface="+mn-lt"/>
                        </a:rPr>
                        <a:t>11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0" i="1"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kumimoji="0" lang="en-US" sz="2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reportado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kumimoji="0" lang="en-US" sz="2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reportado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kumimoji="0" lang="en-US" sz="20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reportado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832068"/>
                  </a:ext>
                </a:extLst>
              </a:tr>
            </a:tbl>
          </a:graphicData>
        </a:graphic>
      </p:graphicFrame>
      <p:sp>
        <p:nvSpPr>
          <p:cNvPr id="27" name="TextBox 33">
            <a:extLst>
              <a:ext uri="{FF2B5EF4-FFF2-40B4-BE49-F238E27FC236}">
                <a16:creationId xmlns:a16="http://schemas.microsoft.com/office/drawing/2014/main" id="{38553A4B-023A-8750-B1EE-C4F815363C7F}"/>
              </a:ext>
            </a:extLst>
          </p:cNvPr>
          <p:cNvSpPr txBox="1"/>
          <p:nvPr/>
        </p:nvSpPr>
        <p:spPr>
          <a:xfrm>
            <a:off x="3696741" y="1918284"/>
            <a:ext cx="2578244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71D75"/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CAR T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91A40FBB-0D24-786C-EFFD-906C9FD3B309}"/>
              </a:ext>
            </a:extLst>
          </p:cNvPr>
          <p:cNvSpPr txBox="1"/>
          <p:nvPr/>
        </p:nvSpPr>
        <p:spPr>
          <a:xfrm>
            <a:off x="8226787" y="1933883"/>
            <a:ext cx="2578244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B46A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  <a:sym typeface="Helvetica Neue"/>
              </a:rPr>
              <a:t>BsAbs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B46A">
                  <a:lumMod val="75000"/>
                </a:srgbClr>
              </a:solidFill>
              <a:effectLst/>
              <a:uLnTx/>
              <a:uFillTx/>
              <a:ea typeface="+mn-ea"/>
              <a:cs typeface="+mn-cs"/>
              <a:sym typeface="Helvetica Neue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C14E3F3-FC66-F3DB-5B12-A49F5C327107}"/>
              </a:ext>
            </a:extLst>
          </p:cNvPr>
          <p:cNvSpPr txBox="1">
            <a:spLocks/>
          </p:cNvSpPr>
          <p:nvPr/>
        </p:nvSpPr>
        <p:spPr>
          <a:xfrm>
            <a:off x="307410" y="457365"/>
            <a:ext cx="11250000" cy="83189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400" b="1" i="1" kern="0" dirty="0" err="1">
                <a:solidFill>
                  <a:srgbClr val="000000"/>
                </a:solidFill>
                <a:sym typeface="Helvetica Neue"/>
              </a:rPr>
              <a:t>Tratamiento</a:t>
            </a:r>
            <a:r>
              <a:rPr lang="en-US" sz="4400" b="1" i="1" kern="0" dirty="0">
                <a:solidFill>
                  <a:srgbClr val="000000"/>
                </a:solidFill>
                <a:sym typeface="Helvetica Neue"/>
              </a:rPr>
              <a:t> del ICANS </a:t>
            </a:r>
            <a:r>
              <a:rPr lang="en-US" sz="4400" b="1" i="1" kern="0" dirty="0" err="1">
                <a:solidFill>
                  <a:srgbClr val="000000"/>
                </a:solidFill>
                <a:sym typeface="Helvetica Neue"/>
              </a:rPr>
              <a:t>por</a:t>
            </a:r>
            <a:r>
              <a:rPr lang="en-US" sz="4400" b="1" i="1" kern="0" dirty="0">
                <a:solidFill>
                  <a:srgbClr val="000000"/>
                </a:solidFill>
                <a:sym typeface="Helvetica Neue"/>
              </a:rPr>
              <a:t> CAR T y Ac </a:t>
            </a:r>
            <a:r>
              <a:rPr lang="en-US" sz="4400" b="1" i="1" kern="0" dirty="0" err="1">
                <a:solidFill>
                  <a:srgbClr val="000000"/>
                </a:solidFill>
                <a:sym typeface="Helvetica Neue"/>
              </a:rPr>
              <a:t>biespecíficos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263358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6333606"/>
            <a:ext cx="12192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90000"/>
              </a:lnSpc>
              <a:buClr>
                <a:srgbClr val="E71D75"/>
              </a:buClr>
              <a:buSzPct val="100000"/>
              <a:defRPr/>
            </a:pPr>
            <a:r>
              <a:rPr lang="fr-FR" i="1" kern="0" dirty="0">
                <a:solidFill>
                  <a:srgbClr val="000000"/>
                </a:solidFill>
                <a:sym typeface="Helvetica Neue"/>
              </a:rPr>
              <a:t>1. </a:t>
            </a:r>
            <a:r>
              <a:rPr lang="fr-FR" i="1" kern="0" dirty="0" err="1">
                <a:solidFill>
                  <a:srgbClr val="000000"/>
                </a:solidFill>
                <a:sym typeface="Helvetica Neue"/>
              </a:rPr>
              <a:t>Thieblemont</a:t>
            </a:r>
            <a:r>
              <a:rPr lang="fr-FR" i="1" kern="0" dirty="0">
                <a:solidFill>
                  <a:srgbClr val="000000"/>
                </a:solidFill>
                <a:sym typeface="Helvetica Neue"/>
              </a:rPr>
              <a:t> C, et al. J Clin </a:t>
            </a:r>
            <a:r>
              <a:rPr lang="fr-FR" i="1" kern="0" dirty="0" err="1">
                <a:solidFill>
                  <a:srgbClr val="000000"/>
                </a:solidFill>
                <a:sym typeface="Helvetica Neue"/>
              </a:rPr>
              <a:t>Oncol</a:t>
            </a:r>
            <a:r>
              <a:rPr lang="fr-FR" i="1" kern="0" dirty="0">
                <a:solidFill>
                  <a:srgbClr val="000000"/>
                </a:solidFill>
                <a:sym typeface="Helvetica Neue"/>
              </a:rPr>
              <a:t>. 2022, 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2. Kim SW, et al. Oral 444. ASH. 2022.  3. Dickinson MJ, et al. N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Engl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 J Med. 2022. </a:t>
            </a:r>
          </a:p>
          <a:p>
            <a:pPr lvl="0" algn="r" fontAlgn="base">
              <a:lnSpc>
                <a:spcPct val="90000"/>
              </a:lnSpc>
              <a:buClr>
                <a:srgbClr val="E71D75"/>
              </a:buClr>
              <a:buSzPct val="100000"/>
              <a:defRPr/>
            </a:pPr>
            <a:r>
              <a:rPr lang="en-US" i="1" kern="0" dirty="0">
                <a:solidFill>
                  <a:srgbClr val="000000"/>
                </a:solidFill>
                <a:sym typeface="Helvetica Neue"/>
              </a:rPr>
              <a:t>4.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Neelapu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. N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Engl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 J Med. 2017. 5. Abramson JS, et al. Lancet. 2020. 6. Shuster SJ, et al. N </a:t>
            </a:r>
            <a:r>
              <a:rPr lang="en-US" i="1" kern="0" dirty="0" err="1">
                <a:solidFill>
                  <a:srgbClr val="000000"/>
                </a:solidFill>
                <a:sym typeface="Helvetica Neue"/>
              </a:rPr>
              <a:t>Engl</a:t>
            </a:r>
            <a:r>
              <a:rPr lang="en-US" i="1" kern="0" dirty="0">
                <a:solidFill>
                  <a:srgbClr val="000000"/>
                </a:solidFill>
                <a:sym typeface="Helvetica Neue"/>
              </a:rPr>
              <a:t> J Med. 2019.</a:t>
            </a:r>
          </a:p>
        </p:txBody>
      </p:sp>
    </p:spTree>
    <p:extLst>
      <p:ext uri="{BB962C8B-B14F-4D97-AF65-F5344CB8AC3E}">
        <p14:creationId xmlns:p14="http://schemas.microsoft.com/office/powerpoint/2010/main" val="324559684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356" y="217592"/>
            <a:ext cx="10058400" cy="1450757"/>
          </a:xfrm>
        </p:spPr>
        <p:txBody>
          <a:bodyPr>
            <a:normAutofit/>
          </a:bodyPr>
          <a:lstStyle/>
          <a:p>
            <a:r>
              <a:rPr lang="es-AR" sz="4400" b="1" i="1" dirty="0"/>
              <a:t>Tratamiento de soporte con inmunoterapia con Car-T cell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0750" y="1872450"/>
            <a:ext cx="10506456" cy="4654296"/>
          </a:xfrm>
        </p:spPr>
        <p:txBody>
          <a:bodyPr>
            <a:normAutofit/>
          </a:bodyPr>
          <a:lstStyle/>
          <a:p>
            <a:r>
              <a:rPr lang="es-AR" sz="3200" i="1" dirty="0"/>
              <a:t>Uso de guías para definir grados de CRS e ICANS.</a:t>
            </a:r>
          </a:p>
          <a:p>
            <a:endParaRPr lang="es-AR" sz="2400" dirty="0"/>
          </a:p>
          <a:p>
            <a:r>
              <a:rPr lang="es-AR" sz="3200" i="1" dirty="0"/>
              <a:t>Prevención de infecciones: </a:t>
            </a:r>
          </a:p>
          <a:p>
            <a:pPr lvl="1"/>
            <a:r>
              <a:rPr lang="es-AR" sz="2400" i="1" dirty="0"/>
              <a:t>Vacunación (gripe, COVID, neumonía). </a:t>
            </a:r>
          </a:p>
          <a:p>
            <a:pPr lvl="1"/>
            <a:r>
              <a:rPr lang="es-AR" sz="2400" i="1" dirty="0"/>
              <a:t>Profilaxis PCP (TMS).</a:t>
            </a:r>
          </a:p>
          <a:p>
            <a:pPr lvl="1"/>
            <a:r>
              <a:rPr lang="es-AR" sz="2400" i="1" dirty="0"/>
              <a:t>Profilaxis antiviral (Aciclovir). </a:t>
            </a:r>
          </a:p>
          <a:p>
            <a:pPr lvl="1"/>
            <a:r>
              <a:rPr lang="es-AR" sz="2400" i="1" dirty="0" err="1"/>
              <a:t>Ig</a:t>
            </a:r>
            <a:r>
              <a:rPr lang="es-AR" sz="2400" i="1" dirty="0"/>
              <a:t> IV si </a:t>
            </a:r>
            <a:r>
              <a:rPr lang="es-AR" sz="2400" i="1" dirty="0" err="1"/>
              <a:t>Ig</a:t>
            </a:r>
            <a:r>
              <a:rPr lang="es-AR" sz="2400" i="1" dirty="0"/>
              <a:t> G es menor de 400. </a:t>
            </a:r>
          </a:p>
          <a:p>
            <a:pPr lvl="1"/>
            <a:r>
              <a:rPr lang="es-AR" sz="2400" i="1" dirty="0"/>
              <a:t>Especial alerta en infecciones por virus oportunistas (CMV, EBV, HHV6, adenovirus). </a:t>
            </a:r>
          </a:p>
        </p:txBody>
      </p:sp>
    </p:spTree>
    <p:extLst>
      <p:ext uri="{BB962C8B-B14F-4D97-AF65-F5344CB8AC3E}">
        <p14:creationId xmlns:p14="http://schemas.microsoft.com/office/powerpoint/2010/main" val="32276693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Ac </a:t>
            </a:r>
            <a:r>
              <a:rPr lang="es-AR" b="1" i="1" dirty="0" err="1"/>
              <a:t>Biespecíficos</a:t>
            </a:r>
            <a:br>
              <a:rPr lang="es-AR" b="1" i="1" dirty="0"/>
            </a:br>
            <a:r>
              <a:rPr lang="es-AR" b="1" i="1" dirty="0"/>
              <a:t>Conclusiones sobre </a:t>
            </a:r>
            <a:r>
              <a:rPr lang="es-AR" b="1" i="1"/>
              <a:t>su seguridad</a:t>
            </a:r>
            <a:endParaRPr lang="es-AR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938318"/>
            <a:ext cx="10992677" cy="4154556"/>
          </a:xfrm>
        </p:spPr>
        <p:txBody>
          <a:bodyPr>
            <a:noAutofit/>
          </a:bodyPr>
          <a:lstStyle/>
          <a:p>
            <a:r>
              <a:rPr lang="es-AR" sz="2800" i="1" dirty="0"/>
              <a:t>Generalmente bien tolerados. </a:t>
            </a:r>
          </a:p>
          <a:p>
            <a:r>
              <a:rPr lang="es-AR" sz="2800" i="1" dirty="0"/>
              <a:t>Monitorear cuidadosamente los EA especialmente al inicio del tratamiento (tanto en pacientes internados como ambulatorios).</a:t>
            </a:r>
          </a:p>
          <a:p>
            <a:r>
              <a:rPr lang="es-AR" sz="2800" i="1" dirty="0"/>
              <a:t>EA típicos de la participación de células T:</a:t>
            </a:r>
          </a:p>
          <a:p>
            <a:pPr lvl="1"/>
            <a:r>
              <a:rPr lang="es-AR" sz="2400" i="1" dirty="0"/>
              <a:t>CRS:</a:t>
            </a:r>
          </a:p>
          <a:p>
            <a:pPr lvl="2"/>
            <a:r>
              <a:rPr lang="es-AR" sz="2000" i="1" dirty="0"/>
              <a:t>Más frecuente en los primeros ciclos.  Generalmente de bajo grado.</a:t>
            </a:r>
          </a:p>
          <a:p>
            <a:pPr lvl="2"/>
            <a:r>
              <a:rPr lang="es-AR" sz="2000" i="1" dirty="0"/>
              <a:t>Conducta: Pre-tratamiento y aumento paulatino de la dosis. </a:t>
            </a:r>
          </a:p>
          <a:p>
            <a:pPr lvl="1"/>
            <a:r>
              <a:rPr lang="es-AR" sz="2400" i="1" dirty="0"/>
              <a:t>ICANS: más frecuentes en ciclos iniciales vs tardíos. Generalmente de bajo grado.  </a:t>
            </a:r>
          </a:p>
          <a:p>
            <a:pPr lvl="1"/>
            <a:r>
              <a:rPr lang="es-AR" sz="2400" i="1" dirty="0"/>
              <a:t>Complicaciones infecciosas son de particular importancia</a:t>
            </a:r>
            <a:r>
              <a:rPr lang="es-AR" sz="2000" dirty="0"/>
              <a:t>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024730" y="6470373"/>
            <a:ext cx="316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i="1" dirty="0" err="1"/>
              <a:t>Matasar</a:t>
            </a:r>
            <a:r>
              <a:rPr lang="es-AR" i="1" dirty="0"/>
              <a:t> M. ICML 2023</a:t>
            </a:r>
          </a:p>
        </p:txBody>
      </p:sp>
    </p:spTree>
    <p:extLst>
      <p:ext uri="{BB962C8B-B14F-4D97-AF65-F5344CB8AC3E}">
        <p14:creationId xmlns:p14="http://schemas.microsoft.com/office/powerpoint/2010/main" val="321516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397" y="131327"/>
            <a:ext cx="10058400" cy="1450757"/>
          </a:xfrm>
        </p:spPr>
        <p:txBody>
          <a:bodyPr/>
          <a:lstStyle/>
          <a:p>
            <a:r>
              <a:rPr lang="es-AR" b="1" i="1" dirty="0"/>
              <a:t>DLBCL R/R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6763" y="1814505"/>
            <a:ext cx="10849270" cy="4251960"/>
          </a:xfrm>
        </p:spPr>
        <p:txBody>
          <a:bodyPr>
            <a:noAutofit/>
          </a:bodyPr>
          <a:lstStyle/>
          <a:p>
            <a:r>
              <a:rPr lang="es-AR" sz="3200" i="1" dirty="0" err="1"/>
              <a:t>Ptes</a:t>
            </a:r>
            <a:r>
              <a:rPr lang="es-AR" sz="3200" i="1" dirty="0"/>
              <a:t> con DLBCL refractario primario o que recaen precozmente tienen mal pronóstico. </a:t>
            </a:r>
          </a:p>
          <a:p>
            <a:r>
              <a:rPr lang="es-AR" sz="3200" i="1" dirty="0"/>
              <a:t>TAMO: </a:t>
            </a:r>
          </a:p>
          <a:p>
            <a:pPr lvl="1"/>
            <a:r>
              <a:rPr lang="es-AR" sz="2800" i="1" dirty="0"/>
              <a:t>Sólo el 50 % de DLBCL R/R serán candidatos por edad o </a:t>
            </a:r>
            <a:r>
              <a:rPr lang="es-AR" sz="2800" i="1" dirty="0" err="1"/>
              <a:t>comobilidades</a:t>
            </a:r>
            <a:r>
              <a:rPr lang="es-AR" sz="2800" i="1" dirty="0"/>
              <a:t>. </a:t>
            </a:r>
          </a:p>
          <a:p>
            <a:pPr lvl="1"/>
            <a:r>
              <a:rPr lang="es-AR" sz="2800" i="1" dirty="0"/>
              <a:t>Sólo la mitad de ellos serán </a:t>
            </a:r>
            <a:r>
              <a:rPr lang="es-AR" sz="2800" i="1" dirty="0" err="1"/>
              <a:t>quimiosensibles</a:t>
            </a:r>
            <a:r>
              <a:rPr lang="es-AR" sz="2800" i="1" dirty="0"/>
              <a:t> a QT de rescate (25 %). </a:t>
            </a:r>
          </a:p>
          <a:p>
            <a:pPr lvl="1"/>
            <a:r>
              <a:rPr lang="es-AR" sz="2800" i="1" dirty="0"/>
              <a:t>En algunos casos podrán no recolectarse adecuadamente (20 %). </a:t>
            </a:r>
          </a:p>
          <a:p>
            <a:pPr lvl="1"/>
            <a:r>
              <a:rPr lang="es-AR" sz="2800" i="1" dirty="0"/>
              <a:t>De los </a:t>
            </a:r>
            <a:r>
              <a:rPr lang="es-AR" sz="2800" i="1" dirty="0" err="1"/>
              <a:t>ptes</a:t>
            </a:r>
            <a:r>
              <a:rPr lang="es-AR" sz="2800" i="1" dirty="0"/>
              <a:t> efectivamente trasplantados, sólo la mitad se curará (10 %).   </a:t>
            </a:r>
          </a:p>
          <a:p>
            <a:r>
              <a:rPr lang="es-AR" sz="3200" b="1" i="1" dirty="0"/>
              <a:t>Existen necesidades no resueltas en DLBCL R/R.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415278" y="6488668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err="1"/>
              <a:t>Dickinson</a:t>
            </a:r>
            <a:r>
              <a:rPr lang="es-AR" i="1" dirty="0"/>
              <a:t> M, ICML 2023</a:t>
            </a:r>
          </a:p>
        </p:txBody>
      </p:sp>
    </p:spTree>
    <p:extLst>
      <p:ext uri="{BB962C8B-B14F-4D97-AF65-F5344CB8AC3E}">
        <p14:creationId xmlns:p14="http://schemas.microsoft.com/office/powerpoint/2010/main" val="3972389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96C4434D-4668-4FA7-A8FA-72CBF5FB5711}"/>
              </a:ext>
            </a:extLst>
          </p:cNvPr>
          <p:cNvSpPr txBox="1">
            <a:spLocks/>
          </p:cNvSpPr>
          <p:nvPr/>
        </p:nvSpPr>
        <p:spPr>
          <a:xfrm>
            <a:off x="515937" y="117695"/>
            <a:ext cx="8170863" cy="938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ADA3DF-9F0E-41E7-90F5-91975317DB0D}"/>
              </a:ext>
            </a:extLst>
          </p:cNvPr>
          <p:cNvSpPr txBox="1"/>
          <p:nvPr/>
        </p:nvSpPr>
        <p:spPr>
          <a:xfrm>
            <a:off x="914480" y="4966863"/>
            <a:ext cx="4817482" cy="16004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Seguridad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CRS: 49.7% </a:t>
            </a:r>
          </a:p>
          <a:p>
            <a:pPr marL="512763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Grado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3: 2.5%</a:t>
            </a:r>
          </a:p>
          <a:p>
            <a:pPr marL="512763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Grado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4: 0%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Discontinuación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 EPCORITAMAB </a:t>
            </a:r>
            <a:r>
              <a:rPr lang="en-US" sz="1600" i="1" kern="0" dirty="0" err="1">
                <a:solidFill>
                  <a:srgbClr val="000000"/>
                </a:solidFill>
              </a:rPr>
              <a:t>por</a:t>
            </a:r>
            <a:r>
              <a:rPr lang="en-US" sz="1600" i="1" kern="0" dirty="0">
                <a:solidFill>
                  <a:srgbClr val="000000"/>
                </a:solidFill>
              </a:rPr>
              <a:t> EA: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1.9%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61D380-12FD-435D-ACEA-FF5D1DA9CF42}"/>
              </a:ext>
            </a:extLst>
          </p:cNvPr>
          <p:cNvSpPr txBox="1"/>
          <p:nvPr/>
        </p:nvSpPr>
        <p:spPr>
          <a:xfrm>
            <a:off x="774006" y="1957236"/>
            <a:ext cx="4534676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LBCL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N=157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Mediana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rango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 </a:t>
            </a:r>
            <a:r>
              <a:rPr lang="en-US" sz="1600" i="1" kern="0" dirty="0" err="1">
                <a:solidFill>
                  <a:srgbClr val="000000"/>
                </a:solidFill>
              </a:rPr>
              <a:t>líneas</a:t>
            </a:r>
            <a:r>
              <a:rPr lang="en-US" sz="1600" i="1" kern="0" dirty="0">
                <a:solidFill>
                  <a:srgbClr val="000000"/>
                </a:solidFill>
              </a:rPr>
              <a:t> de </a:t>
            </a:r>
            <a:r>
              <a:rPr lang="en-US" sz="1600" i="1" kern="0" dirty="0" err="1">
                <a:solidFill>
                  <a:srgbClr val="000000"/>
                </a:solidFill>
              </a:rPr>
              <a:t>tratamiento</a:t>
            </a:r>
            <a:r>
              <a:rPr lang="en-US" sz="1600" i="1" kern="0" dirty="0">
                <a:solidFill>
                  <a:srgbClr val="000000"/>
                </a:solidFill>
              </a:rPr>
              <a:t>: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3 (2-11)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CAR T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previa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38.9%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3989EF-D81B-426B-AC8D-76EB8D86EB98}"/>
              </a:ext>
            </a:extLst>
          </p:cNvPr>
          <p:cNvSpPr txBox="1"/>
          <p:nvPr/>
        </p:nvSpPr>
        <p:spPr>
          <a:xfrm>
            <a:off x="-125113" y="3755642"/>
            <a:ext cx="2483207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Respuesta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A59E29C-89F0-472F-B1CC-EAD83467B19D}"/>
              </a:ext>
            </a:extLst>
          </p:cNvPr>
          <p:cNvGrpSpPr/>
          <p:nvPr/>
        </p:nvGrpSpPr>
        <p:grpSpPr>
          <a:xfrm>
            <a:off x="2189949" y="3044169"/>
            <a:ext cx="1795813" cy="1891009"/>
            <a:chOff x="711650" y="3169676"/>
            <a:chExt cx="1795813" cy="189100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C11138E-AF29-45C7-8A77-DE139FB646C3}"/>
                </a:ext>
              </a:extLst>
            </p:cNvPr>
            <p:cNvGrpSpPr/>
            <p:nvPr/>
          </p:nvGrpSpPr>
          <p:grpSpPr>
            <a:xfrm>
              <a:off x="711650" y="3169676"/>
              <a:ext cx="1795813" cy="1891009"/>
              <a:chOff x="3871471" y="4616426"/>
              <a:chExt cx="2500008" cy="2446321"/>
            </a:xfrm>
          </p:grpSpPr>
          <p:graphicFrame>
            <p:nvGraphicFramePr>
              <p:cNvPr id="58" name="Chart 57">
                <a:extLst>
                  <a:ext uri="{FF2B5EF4-FFF2-40B4-BE49-F238E27FC236}">
                    <a16:creationId xmlns:a16="http://schemas.microsoft.com/office/drawing/2014/main" id="{777D9ED5-D691-45D7-8D03-D1901F2E214A}"/>
                  </a:ext>
                </a:extLst>
              </p:cNvPr>
              <p:cNvGraphicFramePr/>
              <p:nvPr/>
            </p:nvGraphicFramePr>
            <p:xfrm>
              <a:off x="3871471" y="4616426"/>
              <a:ext cx="2500008" cy="24463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8BD3D28-6F9A-4C94-9C8A-35F02F069ACB}"/>
                  </a:ext>
                </a:extLst>
              </p:cNvPr>
              <p:cNvSpPr txBox="1"/>
              <p:nvPr/>
            </p:nvSpPr>
            <p:spPr>
              <a:xfrm>
                <a:off x="4621632" y="5569564"/>
                <a:ext cx="895315" cy="67686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ORR: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63%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D1332A4-DAE5-4EC2-B84B-1E25E6A8EDA0}"/>
                </a:ext>
              </a:extLst>
            </p:cNvPr>
            <p:cNvSpPr txBox="1"/>
            <p:nvPr/>
          </p:nvSpPr>
          <p:spPr>
            <a:xfrm>
              <a:off x="1599502" y="461070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39%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8EA6D1-9D14-416E-AAA4-4281A73DAC0A}"/>
                </a:ext>
              </a:extLst>
            </p:cNvPr>
            <p:cNvSpPr txBox="1"/>
            <p:nvPr/>
          </p:nvSpPr>
          <p:spPr>
            <a:xfrm>
              <a:off x="1050358" y="461070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24%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EC794E8-F364-485E-9798-6EFF21544D4D}"/>
              </a:ext>
            </a:extLst>
          </p:cNvPr>
          <p:cNvSpPr txBox="1"/>
          <p:nvPr/>
        </p:nvSpPr>
        <p:spPr>
          <a:xfrm>
            <a:off x="6096000" y="4966863"/>
            <a:ext cx="5001208" cy="13542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Seguridad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CRS: 63%</a:t>
            </a:r>
          </a:p>
          <a:p>
            <a:pPr marL="512763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Grado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3: 2.6%</a:t>
            </a:r>
          </a:p>
          <a:p>
            <a:pPr marL="512763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Grado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4: 1.3% 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Discontinuación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de GLOFITAMAB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por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EA: 3.2%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4DE0A2-C137-4409-9B12-E31FBA70D519}"/>
              </a:ext>
            </a:extLst>
          </p:cNvPr>
          <p:cNvSpPr txBox="1"/>
          <p:nvPr/>
        </p:nvSpPr>
        <p:spPr>
          <a:xfrm>
            <a:off x="5962004" y="1889473"/>
            <a:ext cx="4609322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LBCL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N=154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Mediana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rango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)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líneas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de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tratamiento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3 (2-7)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CAR T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previa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33.1%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B8BC11-8B8C-4CD1-8E3D-79ED4B62865A}"/>
              </a:ext>
            </a:extLst>
          </p:cNvPr>
          <p:cNvSpPr txBox="1"/>
          <p:nvPr/>
        </p:nvSpPr>
        <p:spPr>
          <a:xfrm>
            <a:off x="914480" y="1292699"/>
            <a:ext cx="3972839" cy="61555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Epcoritamab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SC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Fase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Expansi</a:t>
            </a:r>
            <a:r>
              <a:rPr lang="es-AR" sz="1600" dirty="0" err="1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ón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A63D9E-71EF-4407-9CE8-A02EEF6C4F25}"/>
              </a:ext>
            </a:extLst>
          </p:cNvPr>
          <p:cNvSpPr txBox="1"/>
          <p:nvPr/>
        </p:nvSpPr>
        <p:spPr>
          <a:xfrm>
            <a:off x="6191662" y="1292699"/>
            <a:ext cx="3810754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Glofitamab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IV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Fase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Expansión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B09B8B-EB3D-4481-9FD0-655A26B2E2C9}"/>
              </a:ext>
            </a:extLst>
          </p:cNvPr>
          <p:cNvGrpSpPr/>
          <p:nvPr/>
        </p:nvGrpSpPr>
        <p:grpSpPr>
          <a:xfrm>
            <a:off x="6778656" y="3128901"/>
            <a:ext cx="1884043" cy="1778524"/>
            <a:chOff x="3589927" y="3225918"/>
            <a:chExt cx="1884043" cy="177852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0B3131B-3976-4120-832D-4882FD0A698B}"/>
                </a:ext>
              </a:extLst>
            </p:cNvPr>
            <p:cNvGrpSpPr/>
            <p:nvPr/>
          </p:nvGrpSpPr>
          <p:grpSpPr>
            <a:xfrm>
              <a:off x="3589927" y="3225918"/>
              <a:ext cx="1884043" cy="1778524"/>
              <a:chOff x="3871471" y="4616426"/>
              <a:chExt cx="2500008" cy="2446321"/>
            </a:xfrm>
          </p:grpSpPr>
          <p:graphicFrame>
            <p:nvGraphicFramePr>
              <p:cNvPr id="84" name="Chart 83">
                <a:extLst>
                  <a:ext uri="{FF2B5EF4-FFF2-40B4-BE49-F238E27FC236}">
                    <a16:creationId xmlns:a16="http://schemas.microsoft.com/office/drawing/2014/main" id="{7896BF07-D1EC-4C2B-9C20-D04C838034F3}"/>
                  </a:ext>
                </a:extLst>
              </p:cNvPr>
              <p:cNvGraphicFramePr/>
              <p:nvPr/>
            </p:nvGraphicFramePr>
            <p:xfrm>
              <a:off x="3871471" y="4616426"/>
              <a:ext cx="2500008" cy="24463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284AC84-1A11-4451-9C40-C5B9814D48FE}"/>
                  </a:ext>
                </a:extLst>
              </p:cNvPr>
              <p:cNvSpPr txBox="1"/>
              <p:nvPr/>
            </p:nvSpPr>
            <p:spPr>
              <a:xfrm>
                <a:off x="4652669" y="5559656"/>
                <a:ext cx="919326" cy="71967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ORR: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51.6%</a:t>
                </a: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5013986-0998-4F06-8870-EFBBA359C40A}"/>
                </a:ext>
              </a:extLst>
            </p:cNvPr>
            <p:cNvSpPr txBox="1"/>
            <p:nvPr/>
          </p:nvSpPr>
          <p:spPr>
            <a:xfrm>
              <a:off x="4455659" y="4619686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39.4%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C0D9CE4-7EB6-47F4-84B2-E15D94F8BFE2}"/>
                </a:ext>
              </a:extLst>
            </p:cNvPr>
            <p:cNvSpPr txBox="1"/>
            <p:nvPr/>
          </p:nvSpPr>
          <p:spPr>
            <a:xfrm>
              <a:off x="3901561" y="4619686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12.2%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9475EBF-9ACC-462B-93F5-50A191E2A83D}"/>
              </a:ext>
            </a:extLst>
          </p:cNvPr>
          <p:cNvSpPr txBox="1"/>
          <p:nvPr/>
        </p:nvSpPr>
        <p:spPr>
          <a:xfrm>
            <a:off x="8429173" y="3642295"/>
            <a:ext cx="2483207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Respuesta (n=155)</a:t>
            </a:r>
          </a:p>
        </p:txBody>
      </p:sp>
      <p:sp>
        <p:nvSpPr>
          <p:cNvPr id="89" name="Footer Placeholder 5">
            <a:extLst>
              <a:ext uri="{FF2B5EF4-FFF2-40B4-BE49-F238E27FC236}">
                <a16:creationId xmlns:a16="http://schemas.microsoft.com/office/drawing/2014/main" id="{BC2A647D-B2FF-415A-BC7E-70E0DD9D5ED5}"/>
              </a:ext>
            </a:extLst>
          </p:cNvPr>
          <p:cNvSpPr txBox="1">
            <a:spLocks/>
          </p:cNvSpPr>
          <p:nvPr/>
        </p:nvSpPr>
        <p:spPr>
          <a:xfrm>
            <a:off x="0" y="6374070"/>
            <a:ext cx="12192000" cy="246221"/>
          </a:xfrm>
          <a:prstGeom prst="rect">
            <a:avLst/>
          </a:prstGeom>
          <a:noFill/>
        </p:spPr>
        <p:txBody>
          <a:bodyPr wrap="square" lIns="182880" rIns="182880" anchor="b">
            <a:spAutoFit/>
          </a:bodyPr>
          <a:lstStyle>
            <a:defPPr>
              <a:defRPr lang="en-US"/>
            </a:defPPr>
            <a:lvl1pPr>
              <a:defRPr sz="800"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17670D-8DB5-4312-A8BB-F1083D318802}"/>
              </a:ext>
            </a:extLst>
          </p:cNvPr>
          <p:cNvSpPr txBox="1"/>
          <p:nvPr/>
        </p:nvSpPr>
        <p:spPr>
          <a:xfrm>
            <a:off x="5029743" y="4028094"/>
            <a:ext cx="3978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70BB58-2F46-47E0-BC5C-6FE5ED49E1A8}"/>
              </a:ext>
            </a:extLst>
          </p:cNvPr>
          <p:cNvSpPr txBox="1"/>
          <p:nvPr/>
        </p:nvSpPr>
        <p:spPr>
          <a:xfrm>
            <a:off x="5027625" y="3716516"/>
            <a:ext cx="40588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B874765-C102-425C-9D84-602A1534A0FA}"/>
              </a:ext>
            </a:extLst>
          </p:cNvPr>
          <p:cNvSpPr/>
          <p:nvPr/>
        </p:nvSpPr>
        <p:spPr>
          <a:xfrm>
            <a:off x="4887319" y="3759958"/>
            <a:ext cx="199773" cy="190114"/>
          </a:xfrm>
          <a:prstGeom prst="rect">
            <a:avLst/>
          </a:prstGeom>
          <a:solidFill>
            <a:srgbClr val="009B9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2E1A08-F3DA-4601-877F-6C97287CA119}"/>
              </a:ext>
            </a:extLst>
          </p:cNvPr>
          <p:cNvSpPr/>
          <p:nvPr/>
        </p:nvSpPr>
        <p:spPr>
          <a:xfrm>
            <a:off x="4887319" y="4067735"/>
            <a:ext cx="199773" cy="190114"/>
          </a:xfrm>
          <a:prstGeom prst="rect">
            <a:avLst/>
          </a:prstGeom>
          <a:solidFill>
            <a:srgbClr val="88CDD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881972" y="-2135"/>
            <a:ext cx="10058400" cy="1450975"/>
          </a:xfrm>
        </p:spPr>
        <p:txBody>
          <a:bodyPr/>
          <a:lstStyle/>
          <a:p>
            <a:r>
              <a:rPr lang="es-AR" b="1" i="1" dirty="0"/>
              <a:t>Ac </a:t>
            </a:r>
            <a:r>
              <a:rPr lang="es-AR" b="1" i="1" dirty="0" err="1"/>
              <a:t>biespecíficos</a:t>
            </a:r>
            <a:r>
              <a:rPr lang="es-AR" b="1" i="1" dirty="0"/>
              <a:t> en LBCL</a:t>
            </a:r>
            <a:br>
              <a:rPr lang="es-AR" b="1" i="1" dirty="0"/>
            </a:br>
            <a:r>
              <a:rPr lang="es-AR" b="1" i="1" dirty="0"/>
              <a:t>Resumen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7454278" y="6421139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i="1" dirty="0" err="1"/>
              <a:t>Dickinson</a:t>
            </a:r>
            <a:r>
              <a:rPr lang="es-AR" sz="2000" i="1" dirty="0"/>
              <a:t> M et al. ASCO 2022. </a:t>
            </a:r>
            <a:r>
              <a:rPr lang="es-AR" sz="2000" i="1" dirty="0" err="1"/>
              <a:t>Abstract</a:t>
            </a:r>
            <a:r>
              <a:rPr lang="es-AR" sz="2000" i="1" dirty="0"/>
              <a:t> 7500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2599" y="6417823"/>
            <a:ext cx="788281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296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Ac </a:t>
            </a:r>
            <a:r>
              <a:rPr lang="es-AR" b="1" i="1" dirty="0" err="1"/>
              <a:t>biespecíficos</a:t>
            </a:r>
            <a:r>
              <a:rPr lang="es-AR" b="1" i="1" dirty="0"/>
              <a:t> en DLBCL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12612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3573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Ac </a:t>
            </a:r>
            <a:r>
              <a:rPr lang="es-AR" b="1" i="1" dirty="0" err="1"/>
              <a:t>biespecíficos</a:t>
            </a:r>
            <a:r>
              <a:rPr lang="es-AR" b="1" i="1" dirty="0"/>
              <a:t> en DLBCL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85350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6547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861" y="183086"/>
            <a:ext cx="10058400" cy="1450757"/>
          </a:xfrm>
        </p:spPr>
        <p:txBody>
          <a:bodyPr>
            <a:normAutofit/>
          </a:bodyPr>
          <a:lstStyle/>
          <a:p>
            <a:r>
              <a:rPr lang="es-AR" sz="4400" b="1" i="1" dirty="0" err="1"/>
              <a:t>BITEs</a:t>
            </a:r>
            <a:r>
              <a:rPr lang="es-AR" sz="4400" b="1" i="1" dirty="0"/>
              <a:t> en DLBCL R/R</a:t>
            </a:r>
            <a:br>
              <a:rPr lang="es-AR" sz="4400" b="1" i="1" dirty="0"/>
            </a:br>
            <a:r>
              <a:rPr lang="es-AR" sz="4400" b="1" i="1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9861" y="1891523"/>
            <a:ext cx="10927080" cy="34163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AR" sz="2800" i="1" dirty="0"/>
              <a:t>Efectivos como agentes únicos en DLBCL R/R.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2800" i="1" dirty="0"/>
              <a:t>Respuestas rápidas, en pacientes con o sin exposición previa a CAR-T.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2800" i="1" dirty="0"/>
              <a:t>Promisoria duración de respuesta.  Se requiere mayor seguimiento.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2800" i="1" dirty="0" err="1"/>
              <a:t>Glofitamab</a:t>
            </a:r>
            <a:r>
              <a:rPr lang="es-AR" sz="2800" i="1" dirty="0"/>
              <a:t>, </a:t>
            </a:r>
            <a:r>
              <a:rPr lang="es-AR" sz="2800" i="1" dirty="0" err="1"/>
              <a:t>Epcoritamab</a:t>
            </a:r>
            <a:r>
              <a:rPr lang="es-AR" sz="2800" i="1" dirty="0"/>
              <a:t>: eficacia y toxicidad similares.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2800" i="1" dirty="0"/>
              <a:t>EA manejables. En </a:t>
            </a:r>
            <a:r>
              <a:rPr lang="es-AR" sz="2800" i="1" dirty="0" err="1"/>
              <a:t>gral</a:t>
            </a:r>
            <a:r>
              <a:rPr lang="es-AR" sz="2800" i="1" dirty="0"/>
              <a:t> CRS Gr 1-2. Raramente requieren </a:t>
            </a:r>
            <a:r>
              <a:rPr lang="es-AR" sz="2800" i="1" dirty="0" err="1"/>
              <a:t>tocilizumab</a:t>
            </a:r>
            <a:r>
              <a:rPr lang="es-AR" sz="2800" i="1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2800" i="1" dirty="0"/>
              <a:t>Posibilidad de combinación con agentes </a:t>
            </a:r>
            <a:r>
              <a:rPr lang="es-AR" sz="2800" i="1" dirty="0" err="1"/>
              <a:t>inmunomoduladores</a:t>
            </a:r>
            <a:r>
              <a:rPr lang="es-AR" sz="2800" i="1" dirty="0"/>
              <a:t> o QT.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2800" i="1" dirty="0"/>
              <a:t>Potencialidad de moverse a líneas más precoces (primera línea en pacientes con DLBCL de alto riesgo?). </a:t>
            </a:r>
          </a:p>
          <a:p>
            <a:pPr marL="0" indent="0">
              <a:buNone/>
            </a:pPr>
            <a:endParaRPr lang="es-AR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9921827" y="6488668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err="1"/>
              <a:t>Salles</a:t>
            </a:r>
            <a:r>
              <a:rPr lang="es-AR" i="1" dirty="0"/>
              <a:t> G, ICML 2023</a:t>
            </a:r>
          </a:p>
        </p:txBody>
      </p:sp>
    </p:spTree>
    <p:extLst>
      <p:ext uri="{BB962C8B-B14F-4D97-AF65-F5344CB8AC3E}">
        <p14:creationId xmlns:p14="http://schemas.microsoft.com/office/powerpoint/2010/main" val="12965106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7933-BDA7-4810-9616-2D12A8D5E8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963" y="-366160"/>
            <a:ext cx="10058400" cy="1450976"/>
          </a:xfrm>
        </p:spPr>
        <p:txBody>
          <a:bodyPr/>
          <a:lstStyle/>
          <a:p>
            <a:r>
              <a:rPr lang="en-US" b="1" i="1" dirty="0" err="1"/>
              <a:t>Aprobaciones</a:t>
            </a:r>
            <a:r>
              <a:rPr lang="en-US" b="1" i="1" dirty="0"/>
              <a:t> de la FDA para LBCL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F7F4F5-88E1-4F72-8DBB-D226E77EBC22}"/>
              </a:ext>
            </a:extLst>
          </p:cNvPr>
          <p:cNvGraphicFramePr>
            <a:graphicFrameLocks noGrp="1"/>
          </p:cNvGraphicFramePr>
          <p:nvPr/>
        </p:nvGraphicFramePr>
        <p:xfrm>
          <a:off x="51298" y="2502669"/>
          <a:ext cx="12020724" cy="53489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009D94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009D94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09D94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335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6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356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335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335636">
                  <a:extLst>
                    <a:ext uri="{9D8B030D-6E8A-4147-A177-3AD203B41FA5}">
                      <a16:colId xmlns:a16="http://schemas.microsoft.com/office/drawing/2014/main" val="405070727"/>
                    </a:ext>
                  </a:extLst>
                </a:gridCol>
                <a:gridCol w="1335636">
                  <a:extLst>
                    <a:ext uri="{9D8B030D-6E8A-4147-A177-3AD203B41FA5}">
                      <a16:colId xmlns:a16="http://schemas.microsoft.com/office/drawing/2014/main" val="2655944870"/>
                    </a:ext>
                  </a:extLst>
                </a:gridCol>
                <a:gridCol w="1335636">
                  <a:extLst>
                    <a:ext uri="{9D8B030D-6E8A-4147-A177-3AD203B41FA5}">
                      <a16:colId xmlns:a16="http://schemas.microsoft.com/office/drawing/2014/main" val="2262268876"/>
                    </a:ext>
                  </a:extLst>
                </a:gridCol>
                <a:gridCol w="1335636">
                  <a:extLst>
                    <a:ext uri="{9D8B030D-6E8A-4147-A177-3AD203B41FA5}">
                      <a16:colId xmlns:a16="http://schemas.microsoft.com/office/drawing/2014/main" val="322392191"/>
                    </a:ext>
                  </a:extLst>
                </a:gridCol>
              </a:tblGrid>
              <a:tr h="534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2006</a:t>
                      </a:r>
                    </a:p>
                  </a:txBody>
                  <a:tcPr marL="9144" marR="9144" marT="51318" marB="51318" anchor="ctr">
                    <a:lnL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/>
                    </a:p>
                  </a:txBody>
                  <a:tcPr marL="9144" marR="9144" marT="51318" marB="5131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marL="9144" marR="9144" marT="51318" marB="5131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2018</a:t>
                      </a:r>
                    </a:p>
                  </a:txBody>
                  <a:tcPr marL="9144" marR="9144" marT="51318" marB="513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2019</a:t>
                      </a:r>
                    </a:p>
                  </a:txBody>
                  <a:tcPr marL="9144" marR="9144" marT="51318" marB="513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2020</a:t>
                      </a:r>
                    </a:p>
                  </a:txBody>
                  <a:tcPr marL="9144" marR="9144" marT="51318" marB="513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2021</a:t>
                      </a:r>
                    </a:p>
                  </a:txBody>
                  <a:tcPr marL="9144" marR="9144" marT="51318" marB="513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2022</a:t>
                      </a:r>
                    </a:p>
                  </a:txBody>
                  <a:tcPr marL="9144" marR="9144" marT="51318" marB="513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2023+</a:t>
                      </a:r>
                    </a:p>
                  </a:txBody>
                  <a:tcPr marL="9144" marR="9144" marT="51318" marB="513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009D94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7A29D773-7412-497B-8DDB-C3D20737C0F3}"/>
              </a:ext>
            </a:extLst>
          </p:cNvPr>
          <p:cNvSpPr/>
          <p:nvPr/>
        </p:nvSpPr>
        <p:spPr>
          <a:xfrm>
            <a:off x="228236" y="5597838"/>
            <a:ext cx="457665" cy="274013"/>
          </a:xfrm>
          <a:prstGeom prst="rect">
            <a:avLst/>
          </a:prstGeom>
          <a:solidFill>
            <a:srgbClr val="B3E2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1L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05086B2-42B3-4AEC-9890-E25BD59FF7D7}"/>
              </a:ext>
            </a:extLst>
          </p:cNvPr>
          <p:cNvSpPr/>
          <p:nvPr/>
        </p:nvSpPr>
        <p:spPr>
          <a:xfrm>
            <a:off x="771445" y="5597838"/>
            <a:ext cx="457665" cy="274013"/>
          </a:xfrm>
          <a:prstGeom prst="rect">
            <a:avLst/>
          </a:prstGeom>
          <a:solidFill>
            <a:srgbClr val="7BD1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2L+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5172C10-2250-457D-90AF-D36DF2C7DA03}"/>
              </a:ext>
            </a:extLst>
          </p:cNvPr>
          <p:cNvSpPr/>
          <p:nvPr/>
        </p:nvSpPr>
        <p:spPr>
          <a:xfrm>
            <a:off x="1314654" y="5597838"/>
            <a:ext cx="457665" cy="274013"/>
          </a:xfrm>
          <a:prstGeom prst="rect">
            <a:avLst/>
          </a:prstGeom>
          <a:solidFill>
            <a:srgbClr val="FACCDA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3L+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0F39B-4BFA-4039-A12F-4A5ED68CC0DB}"/>
              </a:ext>
            </a:extLst>
          </p:cNvPr>
          <p:cNvSpPr txBox="1"/>
          <p:nvPr/>
        </p:nvSpPr>
        <p:spPr>
          <a:xfrm>
            <a:off x="246197" y="1409573"/>
            <a:ext cx="1695317" cy="977187"/>
          </a:xfrm>
          <a:prstGeom prst="rect">
            <a:avLst/>
          </a:prstGeom>
          <a:noFill/>
          <a:ln cap="sq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Rituximab (Rituxan)</a:t>
            </a:r>
            <a:endParaRPr kumimoji="0" lang="en-US" sz="105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in combination with CHOP or other anthracycline-based chemo for untreated patients with CD20+ DLBCL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Feb 2006</a:t>
            </a:r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CB8F1F9F-80B2-4DDE-B9D7-26067D0E4436}"/>
              </a:ext>
            </a:extLst>
          </p:cNvPr>
          <p:cNvCxnSpPr>
            <a:cxnSpLocks/>
          </p:cNvCxnSpPr>
          <p:nvPr/>
        </p:nvCxnSpPr>
        <p:spPr bwMode="auto">
          <a:xfrm flipV="1">
            <a:off x="276697" y="1301150"/>
            <a:ext cx="0" cy="1216152"/>
          </a:xfrm>
          <a:prstGeom prst="line">
            <a:avLst/>
          </a:prstGeom>
          <a:noFill/>
          <a:ln w="38100" cap="sq">
            <a:solidFill>
              <a:srgbClr val="B3E2DF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Connector 19">
            <a:extLst>
              <a:ext uri="{FF2B5EF4-FFF2-40B4-BE49-F238E27FC236}">
                <a16:creationId xmlns:a16="http://schemas.microsoft.com/office/drawing/2014/main" id="{7C1FB75D-CA26-4DD7-94B7-E5FC80621147}"/>
              </a:ext>
            </a:extLst>
          </p:cNvPr>
          <p:cNvCxnSpPr>
            <a:cxnSpLocks/>
          </p:cNvCxnSpPr>
          <p:nvPr/>
        </p:nvCxnSpPr>
        <p:spPr bwMode="auto">
          <a:xfrm>
            <a:off x="3340193" y="3000620"/>
            <a:ext cx="0" cy="1305227"/>
          </a:xfrm>
          <a:prstGeom prst="line">
            <a:avLst/>
          </a:prstGeom>
          <a:noFill/>
          <a:ln w="38100" cap="sq">
            <a:solidFill>
              <a:srgbClr val="B3E2DF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511AAFE-A334-4F88-A3DB-4D8810AB6267}"/>
              </a:ext>
            </a:extLst>
          </p:cNvPr>
          <p:cNvSpPr txBox="1"/>
          <p:nvPr/>
        </p:nvSpPr>
        <p:spPr>
          <a:xfrm>
            <a:off x="1199083" y="3059356"/>
            <a:ext cx="2141107" cy="1161852"/>
          </a:xfrm>
          <a:prstGeom prst="rect">
            <a:avLst/>
          </a:prstGeom>
          <a:noFill/>
          <a:ln cap="sq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Rituximab and hyaluronidase human for subcutaneous injection (Rituxan </a:t>
            </a:r>
            <a:r>
              <a:rPr kumimoji="0" lang="en-US" sz="105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Hycela</a:t>
            </a: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)</a:t>
            </a:r>
            <a:endParaRPr kumimoji="0" lang="en-US" sz="1050" b="1" i="0" u="none" strike="noStrike" kern="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in combination with CHOP or other anthracycline-based chemo in patients with untreated DLBCL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Jun 2017</a:t>
            </a:r>
            <a:endParaRPr kumimoji="0" lang="en-US" sz="11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2" name="Straight Connector 31">
            <a:extLst>
              <a:ext uri="{FF2B5EF4-FFF2-40B4-BE49-F238E27FC236}">
                <a16:creationId xmlns:a16="http://schemas.microsoft.com/office/drawing/2014/main" id="{1D87F0F1-32F9-4F89-8E65-A610BAFE813E}"/>
              </a:ext>
            </a:extLst>
          </p:cNvPr>
          <p:cNvCxnSpPr>
            <a:cxnSpLocks/>
          </p:cNvCxnSpPr>
          <p:nvPr/>
        </p:nvCxnSpPr>
        <p:spPr bwMode="auto">
          <a:xfrm>
            <a:off x="7378887" y="3050731"/>
            <a:ext cx="0" cy="1115568"/>
          </a:xfrm>
          <a:prstGeom prst="line">
            <a:avLst/>
          </a:prstGeom>
          <a:noFill/>
          <a:ln w="38100" cap="sq">
            <a:solidFill>
              <a:srgbClr val="FACCDA">
                <a:lumMod val="90000"/>
              </a:srgbClr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BA65C29-CF1C-4D83-B39F-CF3E0F91E22A}"/>
              </a:ext>
            </a:extLst>
          </p:cNvPr>
          <p:cNvSpPr txBox="1"/>
          <p:nvPr/>
        </p:nvSpPr>
        <p:spPr>
          <a:xfrm>
            <a:off x="6192533" y="3056701"/>
            <a:ext cx="1165315" cy="100027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Selinexor (</a:t>
            </a:r>
            <a:r>
              <a:rPr kumimoji="0" lang="en-US" sz="105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Xpovio</a:t>
            </a: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)</a:t>
            </a:r>
            <a:endParaRPr kumimoji="0" lang="en-US" sz="1050" b="1" i="0" u="none" strike="noStrike" kern="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 R/R DLBCL after ≥2 lines of systemic therapy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Jun 2020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B423C8-0869-43CF-AA5D-2D6CC9948CEC}"/>
              </a:ext>
            </a:extLst>
          </p:cNvPr>
          <p:cNvSpPr txBox="1"/>
          <p:nvPr/>
        </p:nvSpPr>
        <p:spPr>
          <a:xfrm>
            <a:off x="4207982" y="1548072"/>
            <a:ext cx="1832778" cy="86177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Polatuzumab vedotin + BR (</a:t>
            </a:r>
            <a:r>
              <a:rPr kumimoji="0" lang="en-US" sz="105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Polivy</a:t>
            </a: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-BR)</a:t>
            </a:r>
            <a:endParaRPr kumimoji="0" lang="en-US" sz="1050" b="1" i="0" u="none" strike="noStrike" kern="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 R/R DLBCL-NOS after ≥2 prior therapies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Jun 2019</a:t>
            </a:r>
          </a:p>
        </p:txBody>
      </p:sp>
      <p:cxnSp>
        <p:nvCxnSpPr>
          <p:cNvPr id="65" name="Straight Connector 8">
            <a:extLst>
              <a:ext uri="{FF2B5EF4-FFF2-40B4-BE49-F238E27FC236}">
                <a16:creationId xmlns:a16="http://schemas.microsoft.com/office/drawing/2014/main" id="{8597BB59-F614-4E0C-8539-62417D39893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59204" y="1505762"/>
            <a:ext cx="0" cy="1016142"/>
          </a:xfrm>
          <a:prstGeom prst="line">
            <a:avLst/>
          </a:prstGeom>
          <a:noFill/>
          <a:ln w="38100" cap="sq">
            <a:solidFill>
              <a:srgbClr val="FACCDA">
                <a:lumMod val="90000"/>
              </a:srgbClr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500794D-42D4-45C3-A6F3-A41DBF41321F}"/>
              </a:ext>
            </a:extLst>
          </p:cNvPr>
          <p:cNvCxnSpPr/>
          <p:nvPr/>
        </p:nvCxnSpPr>
        <p:spPr>
          <a:xfrm flipV="1">
            <a:off x="1547729" y="2451874"/>
            <a:ext cx="568086" cy="62489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8952CB5-86C7-47BB-849B-50ADF0A69D10}"/>
              </a:ext>
            </a:extLst>
          </p:cNvPr>
          <p:cNvCxnSpPr/>
          <p:nvPr/>
        </p:nvCxnSpPr>
        <p:spPr>
          <a:xfrm flipV="1">
            <a:off x="1734310" y="2451874"/>
            <a:ext cx="568086" cy="62489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425962-4922-4B3C-A34C-75C5F752E902}"/>
              </a:ext>
            </a:extLst>
          </p:cNvPr>
          <p:cNvSpPr/>
          <p:nvPr/>
        </p:nvSpPr>
        <p:spPr>
          <a:xfrm>
            <a:off x="265171" y="1281558"/>
            <a:ext cx="1587566" cy="141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err="1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4EA6F02-0B67-492D-9CB6-DDD088DC6F4E}"/>
              </a:ext>
            </a:extLst>
          </p:cNvPr>
          <p:cNvSpPr/>
          <p:nvPr/>
        </p:nvSpPr>
        <p:spPr>
          <a:xfrm>
            <a:off x="1406164" y="4204515"/>
            <a:ext cx="1950357" cy="141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err="1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9612DCD-9631-490E-8C54-5A0CA90FDD76}"/>
              </a:ext>
            </a:extLst>
          </p:cNvPr>
          <p:cNvGrpSpPr/>
          <p:nvPr/>
        </p:nvGrpSpPr>
        <p:grpSpPr>
          <a:xfrm>
            <a:off x="2163071" y="1435162"/>
            <a:ext cx="1619899" cy="1086741"/>
            <a:chOff x="2257357" y="1959697"/>
            <a:chExt cx="1781889" cy="1086741"/>
          </a:xfrm>
        </p:grpSpPr>
        <p:sp>
          <p:nvSpPr>
            <p:cNvPr id="88" name="TextBox 14">
              <a:extLst>
                <a:ext uri="{FF2B5EF4-FFF2-40B4-BE49-F238E27FC236}">
                  <a16:creationId xmlns:a16="http://schemas.microsoft.com/office/drawing/2014/main" id="{FC6AA21E-DD9A-443A-81D5-0B6C53F26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357" y="2072607"/>
              <a:ext cx="1759685" cy="86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Axicabtagene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</a:t>
              </a: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ciloleucel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(</a:t>
              </a: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Yescarta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)</a:t>
              </a:r>
              <a:endParaRPr kumimoji="0" lang="en-US" altLang="en-US" sz="105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for R/R DLBCL after ≥2 lines of systemic therapy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Oct 2017</a:t>
              </a:r>
              <a:endParaRPr kumimoji="0" lang="en-US" alt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cxnSp>
          <p:nvCxnSpPr>
            <p:cNvPr id="85" name="Straight Connector 31">
              <a:extLst>
                <a:ext uri="{FF2B5EF4-FFF2-40B4-BE49-F238E27FC236}">
                  <a16:creationId xmlns:a16="http://schemas.microsoft.com/office/drawing/2014/main" id="{E3C910C2-F08C-46B0-83A5-97BB2CE5B06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12130" y="2014807"/>
              <a:ext cx="0" cy="1031631"/>
            </a:xfrm>
            <a:prstGeom prst="line">
              <a:avLst/>
            </a:prstGeom>
            <a:noFill/>
            <a:ln w="38100" cap="sq">
              <a:solidFill>
                <a:srgbClr val="FACCDA">
                  <a:lumMod val="90000"/>
                </a:srgbClr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750F514-ABCB-420D-A770-41EEA6686529}"/>
                </a:ext>
              </a:extLst>
            </p:cNvPr>
            <p:cNvSpPr/>
            <p:nvPr/>
          </p:nvSpPr>
          <p:spPr>
            <a:xfrm>
              <a:off x="2476843" y="1959697"/>
              <a:ext cx="1562403" cy="141201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err="1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FC0581B-3A3E-4D3D-A2B6-09E15232A800}"/>
              </a:ext>
            </a:extLst>
          </p:cNvPr>
          <p:cNvGrpSpPr/>
          <p:nvPr/>
        </p:nvGrpSpPr>
        <p:grpSpPr>
          <a:xfrm>
            <a:off x="4593660" y="3000620"/>
            <a:ext cx="1658580" cy="1085896"/>
            <a:chOff x="5169541" y="3525155"/>
            <a:chExt cx="1824438" cy="1085896"/>
          </a:xfrm>
        </p:grpSpPr>
        <p:cxnSp>
          <p:nvCxnSpPr>
            <p:cNvPr id="91" name="Straight Connector 31">
              <a:extLst>
                <a:ext uri="{FF2B5EF4-FFF2-40B4-BE49-F238E27FC236}">
                  <a16:creationId xmlns:a16="http://schemas.microsoft.com/office/drawing/2014/main" id="{6B164825-1AFD-424E-A590-32765ABFDB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9549" y="3525155"/>
              <a:ext cx="0" cy="1069848"/>
            </a:xfrm>
            <a:prstGeom prst="line">
              <a:avLst/>
            </a:prstGeom>
            <a:noFill/>
            <a:ln w="38100" cap="sq">
              <a:solidFill>
                <a:srgbClr val="FACCDA">
                  <a:lumMod val="90000"/>
                </a:srgbClr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TextBox 17">
              <a:extLst>
                <a:ext uri="{FF2B5EF4-FFF2-40B4-BE49-F238E27FC236}">
                  <a16:creationId xmlns:a16="http://schemas.microsoft.com/office/drawing/2014/main" id="{86BA449E-1CF2-40C5-918B-7FCA21D9D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9545" y="3601304"/>
              <a:ext cx="1824434" cy="86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Tisagenlecleucel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(Kymriah)</a:t>
              </a:r>
              <a:r>
                <a:rPr kumimoji="0" lang="en-US" altLang="en-US" sz="105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for R/R DLBCL after ≥2 lines of systemic therapy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May 2018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B11EA43-DA88-4FCB-86F0-50EA206F2F98}"/>
                </a:ext>
              </a:extLst>
            </p:cNvPr>
            <p:cNvSpPr/>
            <p:nvPr/>
          </p:nvSpPr>
          <p:spPr>
            <a:xfrm>
              <a:off x="5169541" y="4469850"/>
              <a:ext cx="1562403" cy="141201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err="1"/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6285C81-4DD0-4D67-8FA9-2418E9B72E88}"/>
              </a:ext>
            </a:extLst>
          </p:cNvPr>
          <p:cNvSpPr/>
          <p:nvPr/>
        </p:nvSpPr>
        <p:spPr>
          <a:xfrm>
            <a:off x="4312095" y="1435162"/>
            <a:ext cx="1764759" cy="14120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err="1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114DE65-3CDE-4EA4-B6E4-07D8B1094731}"/>
              </a:ext>
            </a:extLst>
          </p:cNvPr>
          <p:cNvSpPr/>
          <p:nvPr/>
        </p:nvSpPr>
        <p:spPr>
          <a:xfrm>
            <a:off x="6296725" y="4046873"/>
            <a:ext cx="1096236" cy="14120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err="1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107D0BE-95C7-488B-B199-24A7737E6719}"/>
              </a:ext>
            </a:extLst>
          </p:cNvPr>
          <p:cNvGrpSpPr/>
          <p:nvPr/>
        </p:nvGrpSpPr>
        <p:grpSpPr>
          <a:xfrm>
            <a:off x="7468324" y="3000619"/>
            <a:ext cx="1238055" cy="1344946"/>
            <a:chOff x="8441000" y="3525154"/>
            <a:chExt cx="1361860" cy="1344946"/>
          </a:xfrm>
        </p:grpSpPr>
        <p:cxnSp>
          <p:nvCxnSpPr>
            <p:cNvPr id="58" name="Straight Connector 31">
              <a:extLst>
                <a:ext uri="{FF2B5EF4-FFF2-40B4-BE49-F238E27FC236}">
                  <a16:creationId xmlns:a16="http://schemas.microsoft.com/office/drawing/2014/main" id="{DECA0D01-E3C9-4A09-8CF1-85F5DB9CF8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22855" y="3525154"/>
              <a:ext cx="0" cy="1280160"/>
            </a:xfrm>
            <a:prstGeom prst="line">
              <a:avLst/>
            </a:prstGeom>
            <a:noFill/>
            <a:ln w="38100" cap="sq">
              <a:solidFill>
                <a:srgbClr val="FACCDA">
                  <a:lumMod val="90000"/>
                </a:srgbClr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C6813E8B-71E6-4784-BBC7-FD5A8D5E3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1000" y="3583891"/>
              <a:ext cx="1361860" cy="1161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Loncastuximab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</a:t>
              </a: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tesirine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(</a:t>
              </a: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Zynlonta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)</a:t>
              </a:r>
              <a:endParaRPr kumimoji="0" lang="en-US" altLang="en-US" sz="105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for R/R DLBCL after ≥2 lines of systemic therapy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Apr 2021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8150865-9B54-4495-A667-C32A36C810D2}"/>
                </a:ext>
              </a:extLst>
            </p:cNvPr>
            <p:cNvSpPr/>
            <p:nvPr/>
          </p:nvSpPr>
          <p:spPr>
            <a:xfrm>
              <a:off x="8515351" y="4728899"/>
              <a:ext cx="1228305" cy="141201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noProof="0" err="1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76327A0-0621-4D3A-AC89-C9FAA42E1615}"/>
              </a:ext>
            </a:extLst>
          </p:cNvPr>
          <p:cNvGrpSpPr/>
          <p:nvPr/>
        </p:nvGrpSpPr>
        <p:grpSpPr>
          <a:xfrm>
            <a:off x="6252239" y="1281558"/>
            <a:ext cx="1231770" cy="1235744"/>
            <a:chOff x="6844892" y="1806093"/>
            <a:chExt cx="1354947" cy="1235744"/>
          </a:xfrm>
        </p:grpSpPr>
        <p:cxnSp>
          <p:nvCxnSpPr>
            <p:cNvPr id="68" name="Straight Connector 31">
              <a:extLst>
                <a:ext uri="{FF2B5EF4-FFF2-40B4-BE49-F238E27FC236}">
                  <a16:creationId xmlns:a16="http://schemas.microsoft.com/office/drawing/2014/main" id="{CBFE6096-ACA0-4414-94B5-6F109E3634C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183596" y="1825685"/>
              <a:ext cx="0" cy="1216152"/>
            </a:xfrm>
            <a:prstGeom prst="line">
              <a:avLst/>
            </a:prstGeom>
            <a:noFill/>
            <a:ln w="38100" cap="sq">
              <a:solidFill>
                <a:srgbClr val="7BD1EB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36121B-2AFD-4616-8451-931EE41C9041}"/>
                </a:ext>
              </a:extLst>
            </p:cNvPr>
            <p:cNvSpPr txBox="1"/>
            <p:nvPr/>
          </p:nvSpPr>
          <p:spPr>
            <a:xfrm>
              <a:off x="6844892" y="1937191"/>
              <a:ext cx="1315558" cy="1000270"/>
            </a:xfrm>
            <a:prstGeom prst="rect">
              <a:avLst/>
            </a:prstGeom>
            <a:noFill/>
            <a:ln cap="sq">
              <a:noFill/>
            </a:ln>
          </p:spPr>
          <p:txBody>
            <a:bodyPr wrap="square" lIns="121917" tIns="60958" rIns="121917" bIns="60958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ＭＳ Ｐゴシック" charset="0"/>
                </a:rPr>
                <a:t>Tafasitamab (</a:t>
              </a:r>
              <a:r>
                <a:rPr kumimoji="0" 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ＭＳ Ｐゴシック" charset="0"/>
                </a:rPr>
                <a:t>Monjuvi</a:t>
              </a: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ＭＳ Ｐゴシック" charset="0"/>
                </a:rPr>
                <a:t>)</a:t>
              </a:r>
              <a:endParaRPr kumimoji="0" lang="en-US" sz="105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+ lenalidomide for R/R DLBCL not eligible for ASCT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ＭＳ Ｐゴシック" charset="0"/>
                </a:rPr>
                <a:t>Jul 2020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AD0F88D-5EC3-4F15-8A11-17D02922D7C8}"/>
                </a:ext>
              </a:extLst>
            </p:cNvPr>
            <p:cNvSpPr/>
            <p:nvPr/>
          </p:nvSpPr>
          <p:spPr>
            <a:xfrm>
              <a:off x="7011976" y="1806093"/>
              <a:ext cx="1187863" cy="1412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err="1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BBD6BD3-DE45-4A2E-9144-2CD8F1EF83CA}"/>
              </a:ext>
            </a:extLst>
          </p:cNvPr>
          <p:cNvGrpSpPr/>
          <p:nvPr/>
        </p:nvGrpSpPr>
        <p:grpSpPr>
          <a:xfrm>
            <a:off x="8913460" y="3000619"/>
            <a:ext cx="1239475" cy="1466152"/>
            <a:chOff x="9943764" y="3525154"/>
            <a:chExt cx="1363422" cy="1466152"/>
          </a:xfrm>
        </p:grpSpPr>
        <p:sp>
          <p:nvSpPr>
            <p:cNvPr id="135" name="TextBox 17">
              <a:extLst>
                <a:ext uri="{FF2B5EF4-FFF2-40B4-BE49-F238E27FC236}">
                  <a16:creationId xmlns:a16="http://schemas.microsoft.com/office/drawing/2014/main" id="{E247EFB8-E7D2-46E4-920F-9394C67A7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3764" y="3583891"/>
              <a:ext cx="1339150" cy="130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Lisocabtagene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</a:t>
              </a: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maraleucel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(</a:t>
              </a: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Breyanzi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)</a:t>
              </a:r>
              <a:endParaRPr kumimoji="0" lang="en-US" altLang="en-US" sz="105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for R/R LBCL after 1L chemo (within 12 mo or ineligible for HSCT)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900" i="1" kern="0">
                  <a:solidFill>
                    <a:srgbClr val="000000"/>
                  </a:solidFill>
                </a:rPr>
                <a:t>Jun 2022</a:t>
              </a:r>
              <a:endParaRPr kumimoji="0" lang="en-US" altLang="en-US" sz="9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36" name="Straight Connector 31">
              <a:extLst>
                <a:ext uri="{FF2B5EF4-FFF2-40B4-BE49-F238E27FC236}">
                  <a16:creationId xmlns:a16="http://schemas.microsoft.com/office/drawing/2014/main" id="{BDEE577B-CEEE-40B4-A16B-924E944A24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82914" y="3525154"/>
              <a:ext cx="0" cy="1432014"/>
            </a:xfrm>
            <a:prstGeom prst="line">
              <a:avLst/>
            </a:prstGeom>
            <a:noFill/>
            <a:ln w="38100" cap="sq">
              <a:solidFill>
                <a:srgbClr val="7BD1EB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0FB838F-4371-4291-91DA-697AA9BA4BD5}"/>
                </a:ext>
              </a:extLst>
            </p:cNvPr>
            <p:cNvSpPr/>
            <p:nvPr/>
          </p:nvSpPr>
          <p:spPr>
            <a:xfrm>
              <a:off x="10027026" y="4850105"/>
              <a:ext cx="1280160" cy="1412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noProof="0" err="1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1BA7593-5999-4EF1-B438-3E90D7C332C9}"/>
              </a:ext>
            </a:extLst>
          </p:cNvPr>
          <p:cNvGrpSpPr/>
          <p:nvPr/>
        </p:nvGrpSpPr>
        <p:grpSpPr>
          <a:xfrm>
            <a:off x="9799339" y="1155592"/>
            <a:ext cx="1309648" cy="1375031"/>
            <a:chOff x="11134325" y="1680127"/>
            <a:chExt cx="1440613" cy="1375031"/>
          </a:xfrm>
        </p:grpSpPr>
        <p:sp>
          <p:nvSpPr>
            <p:cNvPr id="90" name="TextBox 14">
              <a:extLst>
                <a:ext uri="{FF2B5EF4-FFF2-40B4-BE49-F238E27FC236}">
                  <a16:creationId xmlns:a16="http://schemas.microsoft.com/office/drawing/2014/main" id="{34F0B529-32B0-40E5-9CFE-66C603949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8133" y="1800225"/>
              <a:ext cx="1436805" cy="113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Axi-cel (</a:t>
              </a: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Yescarta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)</a:t>
              </a:r>
              <a:endParaRPr kumimoji="0" lang="en-US" altLang="en-US" sz="105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for LBCL refractory to 1L CIT or relapsed within 12 mo of 1L CIT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Apr 2022</a:t>
              </a:r>
              <a:endParaRPr kumimoji="0" lang="en-US" alt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cxnSp>
          <p:nvCxnSpPr>
            <p:cNvPr id="61" name="Straight Connector 31">
              <a:extLst>
                <a:ext uri="{FF2B5EF4-FFF2-40B4-BE49-F238E27FC236}">
                  <a16:creationId xmlns:a16="http://schemas.microsoft.com/office/drawing/2014/main" id="{678B605B-4F21-4B62-81DA-F89C28576BA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160289" y="1800225"/>
              <a:ext cx="0" cy="1254933"/>
            </a:xfrm>
            <a:prstGeom prst="line">
              <a:avLst/>
            </a:prstGeom>
            <a:noFill/>
            <a:ln w="38100" cap="sq">
              <a:solidFill>
                <a:srgbClr val="7BD1EB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20FD00B-D21B-45FF-8C3E-2333C017C378}"/>
                </a:ext>
              </a:extLst>
            </p:cNvPr>
            <p:cNvSpPr/>
            <p:nvPr/>
          </p:nvSpPr>
          <p:spPr>
            <a:xfrm>
              <a:off x="11134325" y="1680127"/>
              <a:ext cx="1246936" cy="1412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err="1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7D71E4E-89F6-40CD-A1A4-9BEDF38E2FE0}"/>
              </a:ext>
            </a:extLst>
          </p:cNvPr>
          <p:cNvGrpSpPr/>
          <p:nvPr/>
        </p:nvGrpSpPr>
        <p:grpSpPr>
          <a:xfrm>
            <a:off x="8316728" y="1152417"/>
            <a:ext cx="1229505" cy="1378207"/>
            <a:chOff x="9543210" y="1676952"/>
            <a:chExt cx="1352456" cy="1378207"/>
          </a:xfrm>
        </p:grpSpPr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93978F0A-9405-417F-B110-FDF216932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6516" y="1784835"/>
              <a:ext cx="1339150" cy="1161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Lisocabtagene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</a:t>
              </a: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maraleucel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(</a:t>
              </a:r>
              <a:r>
                <a:rPr kumimoji="0" lang="en-US" altLang="en-US" sz="105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Breyanzi</a:t>
              </a:r>
              <a:r>
                <a:rPr kumimoji="0" lang="en-US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)</a:t>
              </a:r>
              <a:endParaRPr kumimoji="0" lang="en-US" altLang="en-US" sz="105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for R/R DLBCL after ≥2 lines of systemic therapy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Feb 2021</a:t>
              </a:r>
            </a:p>
          </p:txBody>
        </p:sp>
        <p:cxnSp>
          <p:nvCxnSpPr>
            <p:cNvPr id="54" name="Straight Connector 31">
              <a:extLst>
                <a:ext uri="{FF2B5EF4-FFF2-40B4-BE49-F238E27FC236}">
                  <a16:creationId xmlns:a16="http://schemas.microsoft.com/office/drawing/2014/main" id="{A3ECA720-B89A-46CE-BBD4-B88D1EB7725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556984" y="1695450"/>
              <a:ext cx="0" cy="1359709"/>
            </a:xfrm>
            <a:prstGeom prst="line">
              <a:avLst/>
            </a:prstGeom>
            <a:noFill/>
            <a:ln w="38100" cap="sq">
              <a:solidFill>
                <a:srgbClr val="FACCDA">
                  <a:lumMod val="90000"/>
                </a:srgbClr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8CC3BE4-ABE4-4217-91F5-0C068B336760}"/>
                </a:ext>
              </a:extLst>
            </p:cNvPr>
            <p:cNvSpPr/>
            <p:nvPr/>
          </p:nvSpPr>
          <p:spPr>
            <a:xfrm>
              <a:off x="9543210" y="1676952"/>
              <a:ext cx="1228305" cy="141201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err="1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BE5B74A-28EB-411E-B2E9-7DBF8D10B51A}"/>
              </a:ext>
            </a:extLst>
          </p:cNvPr>
          <p:cNvSpPr txBox="1"/>
          <p:nvPr/>
        </p:nvSpPr>
        <p:spPr>
          <a:xfrm>
            <a:off x="8784419" y="4771566"/>
            <a:ext cx="2692901" cy="1192634"/>
          </a:xfrm>
          <a:prstGeom prst="rect">
            <a:avLst/>
          </a:prstGeom>
          <a:noFill/>
        </p:spPr>
        <p:txBody>
          <a:bodyPr wrap="square" numCol="2" anchor="b">
            <a:spAutoFit/>
          </a:bodyPr>
          <a:lstStyle/>
          <a:p>
            <a:r>
              <a:rPr lang="en-US" sz="1400" b="1" i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1L treatment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i="0">
                <a:solidFill>
                  <a:srgbClr val="222222"/>
                </a:solidFill>
                <a:effectLst/>
                <a:latin typeface="+mj-lt"/>
              </a:rPr>
              <a:t>PV + R-CHP</a:t>
            </a:r>
            <a:endParaRPr lang="en-US" sz="1050">
              <a:latin typeface="+mj-lt"/>
            </a:endParaRPr>
          </a:p>
          <a:p>
            <a:endParaRPr lang="en-US" sz="1400" i="0"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  <a:p>
            <a:endParaRPr lang="en-US" sz="140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en-US" sz="1400" b="1" i="0"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  <a:p>
            <a:r>
              <a:rPr lang="en-US" sz="1400" b="1" i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3L bsAbs</a:t>
            </a:r>
            <a:endParaRPr lang="en-US" sz="1050" b="1" i="0"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b="0" i="0">
                <a:solidFill>
                  <a:srgbClr val="222222"/>
                </a:solidFill>
                <a:effectLst/>
                <a:latin typeface="+mj-lt"/>
              </a:rPr>
              <a:t>Epcoritamab</a:t>
            </a:r>
            <a:endParaRPr lang="en-US" sz="1050" b="0" i="0" baseline="30000">
              <a:solidFill>
                <a:srgbClr val="006699"/>
              </a:solidFill>
              <a:effectLst/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b="0" i="0">
                <a:solidFill>
                  <a:srgbClr val="222222"/>
                </a:solidFill>
                <a:effectLst/>
                <a:latin typeface="+mj-lt"/>
              </a:rPr>
              <a:t>Glofitamab</a:t>
            </a:r>
            <a:endParaRPr lang="en-US" sz="1050" b="0" i="0" baseline="30000">
              <a:solidFill>
                <a:srgbClr val="006699"/>
              </a:solidFill>
              <a:effectLst/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b="0" i="0">
                <a:solidFill>
                  <a:srgbClr val="222222"/>
                </a:solidFill>
                <a:effectLst/>
                <a:latin typeface="+mj-lt"/>
              </a:rPr>
              <a:t>Mosunetuzumab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b="0" i="0" err="1">
                <a:solidFill>
                  <a:srgbClr val="222222"/>
                </a:solidFill>
                <a:effectLst/>
                <a:latin typeface="+mj-lt"/>
              </a:rPr>
              <a:t>Odronextamab</a:t>
            </a:r>
            <a:endParaRPr lang="en-US" sz="1050">
              <a:latin typeface="+mj-lt"/>
            </a:endParaRPr>
          </a:p>
        </p:txBody>
      </p:sp>
      <p:cxnSp>
        <p:nvCxnSpPr>
          <p:cNvPr id="55" name="Straight Connector 31">
            <a:extLst>
              <a:ext uri="{FF2B5EF4-FFF2-40B4-BE49-F238E27FC236}">
                <a16:creationId xmlns:a16="http://schemas.microsoft.com/office/drawing/2014/main" id="{6583234A-60D3-4D4B-8177-01285D97B058}"/>
              </a:ext>
            </a:extLst>
          </p:cNvPr>
          <p:cNvCxnSpPr>
            <a:cxnSpLocks/>
          </p:cNvCxnSpPr>
          <p:nvPr/>
        </p:nvCxnSpPr>
        <p:spPr bwMode="auto">
          <a:xfrm>
            <a:off x="11366087" y="3000619"/>
            <a:ext cx="0" cy="2869403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688AAC1-4D94-4FB6-9ABE-74F460938953}"/>
              </a:ext>
            </a:extLst>
          </p:cNvPr>
          <p:cNvSpPr/>
          <p:nvPr/>
        </p:nvSpPr>
        <p:spPr>
          <a:xfrm>
            <a:off x="8869998" y="5732985"/>
            <a:ext cx="2521744" cy="137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26299049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B1F7C7-A6FA-FD2A-3AAF-6D409EB6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0343" y="6443064"/>
            <a:ext cx="109541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Slide based on ASH 2022 presentations and ClinicalTrials.gov.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Pytlik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R, et al. Vaccines (Basel) 2020;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8: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708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9AFEA7-69B6-3D69-E230-512CEAFE65F1}"/>
              </a:ext>
            </a:extLst>
          </p:cNvPr>
          <p:cNvGrpSpPr/>
          <p:nvPr/>
        </p:nvGrpSpPr>
        <p:grpSpPr>
          <a:xfrm>
            <a:off x="307910" y="1060233"/>
            <a:ext cx="11513978" cy="5275253"/>
            <a:chOff x="296721" y="1060233"/>
            <a:chExt cx="11525167" cy="5293482"/>
          </a:xfrm>
        </p:grpSpPr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5A8B78C9-5B54-48A0-A9AC-DDA74DAF7D4B}"/>
                </a:ext>
              </a:extLst>
            </p:cNvPr>
            <p:cNvSpPr txBox="1"/>
            <p:nvPr/>
          </p:nvSpPr>
          <p:spPr>
            <a:xfrm>
              <a:off x="3280326" y="4887429"/>
              <a:ext cx="885924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MHC II w Tu peptide</a:t>
              </a:r>
            </a:p>
          </p:txBody>
        </p: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95BFCA32-ADDC-4988-9245-4AEFBB0C8CFD}"/>
                </a:ext>
              </a:extLst>
            </p:cNvPr>
            <p:cNvGrpSpPr/>
            <p:nvPr/>
          </p:nvGrpSpPr>
          <p:grpSpPr>
            <a:xfrm>
              <a:off x="4009188" y="4828888"/>
              <a:ext cx="323105" cy="174857"/>
              <a:chOff x="4538906" y="4426001"/>
              <a:chExt cx="323105" cy="174857"/>
            </a:xfrm>
          </p:grpSpPr>
          <p:sp>
            <p:nvSpPr>
              <p:cNvPr id="433" name="Octagon 101">
                <a:extLst>
                  <a:ext uri="{FF2B5EF4-FFF2-40B4-BE49-F238E27FC236}">
                    <a16:creationId xmlns:a16="http://schemas.microsoft.com/office/drawing/2014/main" id="{819DCC20-B980-4653-B017-91BFCCA3758A}"/>
                  </a:ext>
                </a:extLst>
              </p:cNvPr>
              <p:cNvSpPr/>
              <p:nvPr/>
            </p:nvSpPr>
            <p:spPr bwMode="auto">
              <a:xfrm rot="18095186">
                <a:off x="4638862" y="4371474"/>
                <a:ext cx="123193" cy="32310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193" h="323105">
                    <a:moveTo>
                      <a:pt x="315" y="6906"/>
                    </a:moveTo>
                    <a:lnTo>
                      <a:pt x="15633" y="0"/>
                    </a:lnTo>
                    <a:lnTo>
                      <a:pt x="107559" y="61612"/>
                    </a:lnTo>
                    <a:lnTo>
                      <a:pt x="120700" y="87073"/>
                    </a:lnTo>
                    <a:lnTo>
                      <a:pt x="123193" y="311678"/>
                    </a:lnTo>
                    <a:lnTo>
                      <a:pt x="105064" y="323105"/>
                    </a:lnTo>
                    <a:lnTo>
                      <a:pt x="17662" y="264306"/>
                    </a:lnTo>
                    <a:lnTo>
                      <a:pt x="0" y="236034"/>
                    </a:lnTo>
                    <a:lnTo>
                      <a:pt x="315" y="6906"/>
                    </a:lnTo>
                    <a:close/>
                  </a:path>
                </a:pathLst>
              </a:custGeom>
              <a:solidFill>
                <a:srgbClr val="1AC9A8">
                  <a:lumMod val="75000"/>
                </a:srgbClr>
              </a:solidFill>
              <a:ln w="6350" cap="sq" cmpd="sng" algn="ctr">
                <a:solidFill>
                  <a:srgbClr val="1AC9A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B510FC49-99CC-40AA-82B8-EDA43FD259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2366" y="4467796"/>
                <a:ext cx="217900" cy="133062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50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319E1BE0-2075-4CB7-AAAA-0E7E498EF06E}"/>
                  </a:ext>
                </a:extLst>
              </p:cNvPr>
              <p:cNvSpPr/>
              <p:nvPr/>
            </p:nvSpPr>
            <p:spPr bwMode="auto">
              <a:xfrm rot="1567940">
                <a:off x="4547030" y="4426001"/>
                <a:ext cx="93600" cy="72000"/>
              </a:xfrm>
              <a:prstGeom prst="ellipse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BE1F4FDE-B2BE-4513-8689-29E323A43E3B}"/>
                </a:ext>
              </a:extLst>
            </p:cNvPr>
            <p:cNvSpPr txBox="1"/>
            <p:nvPr/>
          </p:nvSpPr>
          <p:spPr>
            <a:xfrm>
              <a:off x="7557312" y="2417659"/>
              <a:ext cx="48595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FcyR</a:t>
              </a: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4800C87E-00D1-401D-84AA-356F11542163}"/>
                </a:ext>
              </a:extLst>
            </p:cNvPr>
            <p:cNvSpPr txBox="1"/>
            <p:nvPr/>
          </p:nvSpPr>
          <p:spPr>
            <a:xfrm>
              <a:off x="6263378" y="5513064"/>
              <a:ext cx="1055472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Dendritic cell</a:t>
              </a: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8C85C2EC-AC80-4834-ADC3-EBF118CEF4F5}"/>
                </a:ext>
              </a:extLst>
            </p:cNvPr>
            <p:cNvSpPr/>
            <p:nvPr/>
          </p:nvSpPr>
          <p:spPr bwMode="auto">
            <a:xfrm rot="219113">
              <a:off x="5142016" y="5486267"/>
              <a:ext cx="548207" cy="294340"/>
            </a:xfrm>
            <a:custGeom>
              <a:avLst/>
              <a:gdLst>
                <a:gd name="connsiteX0" fmla="*/ 137702 w 695610"/>
                <a:gd name="connsiteY0" fmla="*/ 62594 h 285492"/>
                <a:gd name="connsiteX1" fmla="*/ 442502 w 695610"/>
                <a:gd name="connsiteY1" fmla="*/ 8619 h 285492"/>
                <a:gd name="connsiteX2" fmla="*/ 607602 w 695610"/>
                <a:gd name="connsiteY2" fmla="*/ 2269 h 285492"/>
                <a:gd name="connsiteX3" fmla="*/ 677452 w 695610"/>
                <a:gd name="connsiteY3" fmla="*/ 30844 h 285492"/>
                <a:gd name="connsiteX4" fmla="*/ 690152 w 695610"/>
                <a:gd name="connsiteY4" fmla="*/ 103869 h 285492"/>
                <a:gd name="connsiteX5" fmla="*/ 601252 w 695610"/>
                <a:gd name="connsiteY5" fmla="*/ 189594 h 285492"/>
                <a:gd name="connsiteX6" fmla="*/ 375827 w 695610"/>
                <a:gd name="connsiteY6" fmla="*/ 272144 h 285492"/>
                <a:gd name="connsiteX7" fmla="*/ 159927 w 695610"/>
                <a:gd name="connsiteY7" fmla="*/ 281669 h 285492"/>
                <a:gd name="connsiteX8" fmla="*/ 23402 w 695610"/>
                <a:gd name="connsiteY8" fmla="*/ 234044 h 285492"/>
                <a:gd name="connsiteX9" fmla="*/ 4352 w 695610"/>
                <a:gd name="connsiteY9" fmla="*/ 161019 h 285492"/>
                <a:gd name="connsiteX10" fmla="*/ 71027 w 695610"/>
                <a:gd name="connsiteY10" fmla="*/ 91169 h 285492"/>
                <a:gd name="connsiteX11" fmla="*/ 137702 w 695610"/>
                <a:gd name="connsiteY11" fmla="*/ 62594 h 285492"/>
                <a:gd name="connsiteX0" fmla="*/ 71027 w 695610"/>
                <a:gd name="connsiteY0" fmla="*/ 92683 h 287006"/>
                <a:gd name="connsiteX1" fmla="*/ 442502 w 695610"/>
                <a:gd name="connsiteY1" fmla="*/ 10133 h 287006"/>
                <a:gd name="connsiteX2" fmla="*/ 607602 w 695610"/>
                <a:gd name="connsiteY2" fmla="*/ 3783 h 287006"/>
                <a:gd name="connsiteX3" fmla="*/ 677452 w 695610"/>
                <a:gd name="connsiteY3" fmla="*/ 32358 h 287006"/>
                <a:gd name="connsiteX4" fmla="*/ 690152 w 695610"/>
                <a:gd name="connsiteY4" fmla="*/ 105383 h 287006"/>
                <a:gd name="connsiteX5" fmla="*/ 601252 w 695610"/>
                <a:gd name="connsiteY5" fmla="*/ 191108 h 287006"/>
                <a:gd name="connsiteX6" fmla="*/ 375827 w 695610"/>
                <a:gd name="connsiteY6" fmla="*/ 273658 h 287006"/>
                <a:gd name="connsiteX7" fmla="*/ 159927 w 695610"/>
                <a:gd name="connsiteY7" fmla="*/ 283183 h 287006"/>
                <a:gd name="connsiteX8" fmla="*/ 23402 w 695610"/>
                <a:gd name="connsiteY8" fmla="*/ 235558 h 287006"/>
                <a:gd name="connsiteX9" fmla="*/ 4352 w 695610"/>
                <a:gd name="connsiteY9" fmla="*/ 162533 h 287006"/>
                <a:gd name="connsiteX10" fmla="*/ 71027 w 695610"/>
                <a:gd name="connsiteY10" fmla="*/ 92683 h 287006"/>
                <a:gd name="connsiteX0" fmla="*/ 99602 w 695610"/>
                <a:gd name="connsiteY0" fmla="*/ 72574 h 285947"/>
                <a:gd name="connsiteX1" fmla="*/ 442502 w 695610"/>
                <a:gd name="connsiteY1" fmla="*/ 9074 h 285947"/>
                <a:gd name="connsiteX2" fmla="*/ 607602 w 695610"/>
                <a:gd name="connsiteY2" fmla="*/ 2724 h 285947"/>
                <a:gd name="connsiteX3" fmla="*/ 677452 w 695610"/>
                <a:gd name="connsiteY3" fmla="*/ 31299 h 285947"/>
                <a:gd name="connsiteX4" fmla="*/ 690152 w 695610"/>
                <a:gd name="connsiteY4" fmla="*/ 104324 h 285947"/>
                <a:gd name="connsiteX5" fmla="*/ 601252 w 695610"/>
                <a:gd name="connsiteY5" fmla="*/ 190049 h 285947"/>
                <a:gd name="connsiteX6" fmla="*/ 375827 w 695610"/>
                <a:gd name="connsiteY6" fmla="*/ 272599 h 285947"/>
                <a:gd name="connsiteX7" fmla="*/ 159927 w 695610"/>
                <a:gd name="connsiteY7" fmla="*/ 282124 h 285947"/>
                <a:gd name="connsiteX8" fmla="*/ 23402 w 695610"/>
                <a:gd name="connsiteY8" fmla="*/ 234499 h 285947"/>
                <a:gd name="connsiteX9" fmla="*/ 4352 w 695610"/>
                <a:gd name="connsiteY9" fmla="*/ 161474 h 285947"/>
                <a:gd name="connsiteX10" fmla="*/ 99602 w 695610"/>
                <a:gd name="connsiteY10" fmla="*/ 72574 h 285947"/>
                <a:gd name="connsiteX0" fmla="*/ 118652 w 695610"/>
                <a:gd name="connsiteY0" fmla="*/ 65915 h 285638"/>
                <a:gd name="connsiteX1" fmla="*/ 442502 w 695610"/>
                <a:gd name="connsiteY1" fmla="*/ 8765 h 285638"/>
                <a:gd name="connsiteX2" fmla="*/ 607602 w 695610"/>
                <a:gd name="connsiteY2" fmla="*/ 2415 h 285638"/>
                <a:gd name="connsiteX3" fmla="*/ 677452 w 695610"/>
                <a:gd name="connsiteY3" fmla="*/ 30990 h 285638"/>
                <a:gd name="connsiteX4" fmla="*/ 690152 w 695610"/>
                <a:gd name="connsiteY4" fmla="*/ 104015 h 285638"/>
                <a:gd name="connsiteX5" fmla="*/ 601252 w 695610"/>
                <a:gd name="connsiteY5" fmla="*/ 189740 h 285638"/>
                <a:gd name="connsiteX6" fmla="*/ 375827 w 695610"/>
                <a:gd name="connsiteY6" fmla="*/ 272290 h 285638"/>
                <a:gd name="connsiteX7" fmla="*/ 159927 w 695610"/>
                <a:gd name="connsiteY7" fmla="*/ 281815 h 285638"/>
                <a:gd name="connsiteX8" fmla="*/ 23402 w 695610"/>
                <a:gd name="connsiteY8" fmla="*/ 234190 h 285638"/>
                <a:gd name="connsiteX9" fmla="*/ 4352 w 695610"/>
                <a:gd name="connsiteY9" fmla="*/ 161165 h 285638"/>
                <a:gd name="connsiteX10" fmla="*/ 118652 w 695610"/>
                <a:gd name="connsiteY10" fmla="*/ 65915 h 28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5610" h="285638">
                  <a:moveTo>
                    <a:pt x="118652" y="65915"/>
                  </a:moveTo>
                  <a:cubicBezTo>
                    <a:pt x="191677" y="40515"/>
                    <a:pt x="361010" y="19348"/>
                    <a:pt x="442502" y="8765"/>
                  </a:cubicBezTo>
                  <a:cubicBezTo>
                    <a:pt x="523994" y="-1818"/>
                    <a:pt x="568444" y="-1289"/>
                    <a:pt x="607602" y="2415"/>
                  </a:cubicBezTo>
                  <a:cubicBezTo>
                    <a:pt x="646760" y="6119"/>
                    <a:pt x="663694" y="14057"/>
                    <a:pt x="677452" y="30990"/>
                  </a:cubicBezTo>
                  <a:cubicBezTo>
                    <a:pt x="691210" y="47923"/>
                    <a:pt x="702852" y="77557"/>
                    <a:pt x="690152" y="104015"/>
                  </a:cubicBezTo>
                  <a:cubicBezTo>
                    <a:pt x="677452" y="130473"/>
                    <a:pt x="653639" y="161694"/>
                    <a:pt x="601252" y="189740"/>
                  </a:cubicBezTo>
                  <a:cubicBezTo>
                    <a:pt x="548865" y="217786"/>
                    <a:pt x="449381" y="256944"/>
                    <a:pt x="375827" y="272290"/>
                  </a:cubicBezTo>
                  <a:cubicBezTo>
                    <a:pt x="302273" y="287636"/>
                    <a:pt x="218664" y="288165"/>
                    <a:pt x="159927" y="281815"/>
                  </a:cubicBezTo>
                  <a:cubicBezTo>
                    <a:pt x="101190" y="275465"/>
                    <a:pt x="49331" y="254298"/>
                    <a:pt x="23402" y="234190"/>
                  </a:cubicBezTo>
                  <a:cubicBezTo>
                    <a:pt x="-2527" y="214082"/>
                    <a:pt x="-3586" y="184978"/>
                    <a:pt x="4352" y="161165"/>
                  </a:cubicBezTo>
                  <a:cubicBezTo>
                    <a:pt x="12289" y="137353"/>
                    <a:pt x="45627" y="91315"/>
                    <a:pt x="118652" y="65915"/>
                  </a:cubicBezTo>
                  <a:close/>
                </a:path>
              </a:pathLst>
            </a:cu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D653914-CD08-426D-8CCF-5E9A7CEF98B9}"/>
                </a:ext>
              </a:extLst>
            </p:cNvPr>
            <p:cNvSpPr/>
            <p:nvPr/>
          </p:nvSpPr>
          <p:spPr bwMode="auto">
            <a:xfrm>
              <a:off x="4166250" y="4801190"/>
              <a:ext cx="2196699" cy="1454740"/>
            </a:xfrm>
            <a:custGeom>
              <a:avLst/>
              <a:gdLst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83560 w 2961575"/>
                <a:gd name="connsiteY38" fmla="*/ 192205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58955 h 1244335"/>
                <a:gd name="connsiteX108" fmla="*/ 173710 w 2961575"/>
                <a:gd name="connsiteY108" fmla="*/ 817680 h 1244335"/>
                <a:gd name="connsiteX109" fmla="*/ 234035 w 2961575"/>
                <a:gd name="connsiteY109" fmla="*/ 801805 h 1244335"/>
                <a:gd name="connsiteX110" fmla="*/ 500735 w 2961575"/>
                <a:gd name="connsiteY110" fmla="*/ 801805 h 1244335"/>
                <a:gd name="connsiteX111" fmla="*/ 751560 w 2961575"/>
                <a:gd name="connsiteY111" fmla="*/ 760530 h 1244335"/>
                <a:gd name="connsiteX112" fmla="*/ 862685 w 2961575"/>
                <a:gd name="connsiteY112" fmla="*/ 712905 h 1244335"/>
                <a:gd name="connsiteX113" fmla="*/ 843635 w 2961575"/>
                <a:gd name="connsiteY113" fmla="*/ 681155 h 1244335"/>
                <a:gd name="connsiteX114" fmla="*/ 910310 w 2961575"/>
                <a:gd name="connsiteY114" fmla="*/ 652580 h 1244335"/>
                <a:gd name="connsiteX115" fmla="*/ 929360 w 2961575"/>
                <a:gd name="connsiteY115" fmla="*/ 63035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58955 h 1244335"/>
                <a:gd name="connsiteX108" fmla="*/ 173710 w 2961575"/>
                <a:gd name="connsiteY108" fmla="*/ 817680 h 1244335"/>
                <a:gd name="connsiteX109" fmla="*/ 234035 w 2961575"/>
                <a:gd name="connsiteY109" fmla="*/ 801805 h 1244335"/>
                <a:gd name="connsiteX110" fmla="*/ 500735 w 2961575"/>
                <a:gd name="connsiteY110" fmla="*/ 801805 h 1244335"/>
                <a:gd name="connsiteX111" fmla="*/ 751560 w 2961575"/>
                <a:gd name="connsiteY111" fmla="*/ 760530 h 1244335"/>
                <a:gd name="connsiteX112" fmla="*/ 862685 w 2961575"/>
                <a:gd name="connsiteY112" fmla="*/ 712905 h 1244335"/>
                <a:gd name="connsiteX113" fmla="*/ 843635 w 2961575"/>
                <a:gd name="connsiteY113" fmla="*/ 681155 h 1244335"/>
                <a:gd name="connsiteX114" fmla="*/ 910310 w 2961575"/>
                <a:gd name="connsiteY114" fmla="*/ 652580 h 1244335"/>
                <a:gd name="connsiteX115" fmla="*/ 929360 w 2961575"/>
                <a:gd name="connsiteY115" fmla="*/ 63035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58955 h 1244335"/>
                <a:gd name="connsiteX108" fmla="*/ 173710 w 2961575"/>
                <a:gd name="connsiteY108" fmla="*/ 817680 h 1244335"/>
                <a:gd name="connsiteX109" fmla="*/ 234035 w 2961575"/>
                <a:gd name="connsiteY109" fmla="*/ 801805 h 1244335"/>
                <a:gd name="connsiteX110" fmla="*/ 500735 w 2961575"/>
                <a:gd name="connsiteY110" fmla="*/ 801805 h 1244335"/>
                <a:gd name="connsiteX111" fmla="*/ 751560 w 2961575"/>
                <a:gd name="connsiteY111" fmla="*/ 760530 h 1244335"/>
                <a:gd name="connsiteX112" fmla="*/ 862685 w 2961575"/>
                <a:gd name="connsiteY112" fmla="*/ 712905 h 1244335"/>
                <a:gd name="connsiteX113" fmla="*/ 843635 w 2961575"/>
                <a:gd name="connsiteY113" fmla="*/ 681155 h 1244335"/>
                <a:gd name="connsiteX114" fmla="*/ 910310 w 2961575"/>
                <a:gd name="connsiteY114" fmla="*/ 652580 h 1244335"/>
                <a:gd name="connsiteX115" fmla="*/ 929360 w 2961575"/>
                <a:gd name="connsiteY115" fmla="*/ 630355 h 1244335"/>
                <a:gd name="connsiteX116" fmla="*/ 923010 w 2961575"/>
                <a:gd name="connsiteY116" fmla="*/ 592255 h 1244335"/>
                <a:gd name="connsiteX117" fmla="*/ 900785 w 2961575"/>
                <a:gd name="connsiteY117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73710 w 2961575"/>
                <a:gd name="connsiteY107" fmla="*/ 817680 h 1244335"/>
                <a:gd name="connsiteX108" fmla="*/ 234035 w 2961575"/>
                <a:gd name="connsiteY108" fmla="*/ 801805 h 1244335"/>
                <a:gd name="connsiteX109" fmla="*/ 500735 w 2961575"/>
                <a:gd name="connsiteY109" fmla="*/ 801805 h 1244335"/>
                <a:gd name="connsiteX110" fmla="*/ 751560 w 2961575"/>
                <a:gd name="connsiteY110" fmla="*/ 760530 h 1244335"/>
                <a:gd name="connsiteX111" fmla="*/ 862685 w 2961575"/>
                <a:gd name="connsiteY111" fmla="*/ 712905 h 1244335"/>
                <a:gd name="connsiteX112" fmla="*/ 843635 w 2961575"/>
                <a:gd name="connsiteY112" fmla="*/ 681155 h 1244335"/>
                <a:gd name="connsiteX113" fmla="*/ 910310 w 2961575"/>
                <a:gd name="connsiteY113" fmla="*/ 652580 h 1244335"/>
                <a:gd name="connsiteX114" fmla="*/ 929360 w 2961575"/>
                <a:gd name="connsiteY114" fmla="*/ 630355 h 1244335"/>
                <a:gd name="connsiteX115" fmla="*/ 923010 w 2961575"/>
                <a:gd name="connsiteY115" fmla="*/ 59225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20855 h 1244335"/>
                <a:gd name="connsiteX108" fmla="*/ 234035 w 2961575"/>
                <a:gd name="connsiteY108" fmla="*/ 801805 h 1244335"/>
                <a:gd name="connsiteX109" fmla="*/ 500735 w 2961575"/>
                <a:gd name="connsiteY109" fmla="*/ 801805 h 1244335"/>
                <a:gd name="connsiteX110" fmla="*/ 751560 w 2961575"/>
                <a:gd name="connsiteY110" fmla="*/ 760530 h 1244335"/>
                <a:gd name="connsiteX111" fmla="*/ 862685 w 2961575"/>
                <a:gd name="connsiteY111" fmla="*/ 712905 h 1244335"/>
                <a:gd name="connsiteX112" fmla="*/ 843635 w 2961575"/>
                <a:gd name="connsiteY112" fmla="*/ 681155 h 1244335"/>
                <a:gd name="connsiteX113" fmla="*/ 910310 w 2961575"/>
                <a:gd name="connsiteY113" fmla="*/ 652580 h 1244335"/>
                <a:gd name="connsiteX114" fmla="*/ 929360 w 2961575"/>
                <a:gd name="connsiteY114" fmla="*/ 630355 h 1244335"/>
                <a:gd name="connsiteX115" fmla="*/ 923010 w 2961575"/>
                <a:gd name="connsiteY115" fmla="*/ 59225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20855 h 1244335"/>
                <a:gd name="connsiteX108" fmla="*/ 234035 w 2961575"/>
                <a:gd name="connsiteY108" fmla="*/ 801805 h 1244335"/>
                <a:gd name="connsiteX109" fmla="*/ 500735 w 2961575"/>
                <a:gd name="connsiteY109" fmla="*/ 801805 h 1244335"/>
                <a:gd name="connsiteX110" fmla="*/ 751560 w 2961575"/>
                <a:gd name="connsiteY110" fmla="*/ 760530 h 1244335"/>
                <a:gd name="connsiteX111" fmla="*/ 862685 w 2961575"/>
                <a:gd name="connsiteY111" fmla="*/ 712905 h 1244335"/>
                <a:gd name="connsiteX112" fmla="*/ 843635 w 2961575"/>
                <a:gd name="connsiteY112" fmla="*/ 681155 h 1244335"/>
                <a:gd name="connsiteX113" fmla="*/ 910310 w 2961575"/>
                <a:gd name="connsiteY113" fmla="*/ 652580 h 1244335"/>
                <a:gd name="connsiteX114" fmla="*/ 929360 w 2961575"/>
                <a:gd name="connsiteY114" fmla="*/ 630355 h 1244335"/>
                <a:gd name="connsiteX115" fmla="*/ 820617 w 2961575"/>
                <a:gd name="connsiteY115" fmla="*/ 57320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11835 w 2961575"/>
                <a:gd name="connsiteY11" fmla="*/ 309680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20855 h 1244335"/>
                <a:gd name="connsiteX108" fmla="*/ 234035 w 2961575"/>
                <a:gd name="connsiteY108" fmla="*/ 801805 h 1244335"/>
                <a:gd name="connsiteX109" fmla="*/ 500735 w 2961575"/>
                <a:gd name="connsiteY109" fmla="*/ 801805 h 1244335"/>
                <a:gd name="connsiteX110" fmla="*/ 751560 w 2961575"/>
                <a:gd name="connsiteY110" fmla="*/ 760530 h 1244335"/>
                <a:gd name="connsiteX111" fmla="*/ 862685 w 2961575"/>
                <a:gd name="connsiteY111" fmla="*/ 712905 h 1244335"/>
                <a:gd name="connsiteX112" fmla="*/ 857922 w 2961575"/>
                <a:gd name="connsiteY112" fmla="*/ 678774 h 1244335"/>
                <a:gd name="connsiteX113" fmla="*/ 910310 w 2961575"/>
                <a:gd name="connsiteY113" fmla="*/ 652580 h 1244335"/>
                <a:gd name="connsiteX114" fmla="*/ 929360 w 2961575"/>
                <a:gd name="connsiteY114" fmla="*/ 630355 h 1244335"/>
                <a:gd name="connsiteX115" fmla="*/ 820617 w 2961575"/>
                <a:gd name="connsiteY115" fmla="*/ 573205 h 1244335"/>
                <a:gd name="connsiteX116" fmla="*/ 900785 w 2961575"/>
                <a:gd name="connsiteY116" fmla="*/ 557330 h 1244335"/>
                <a:gd name="connsiteX0" fmla="*/ 900785 w 2961575"/>
                <a:gd name="connsiteY0" fmla="*/ 557330 h 1244335"/>
                <a:gd name="connsiteX1" fmla="*/ 818235 w 2961575"/>
                <a:gd name="connsiteY1" fmla="*/ 538280 h 1244335"/>
                <a:gd name="connsiteX2" fmla="*/ 643610 w 2961575"/>
                <a:gd name="connsiteY2" fmla="*/ 512880 h 1244335"/>
                <a:gd name="connsiteX3" fmla="*/ 405485 w 2961575"/>
                <a:gd name="connsiteY3" fmla="*/ 446205 h 1244335"/>
                <a:gd name="connsiteX4" fmla="*/ 173710 w 2961575"/>
                <a:gd name="connsiteY4" fmla="*/ 338255 h 1244335"/>
                <a:gd name="connsiteX5" fmla="*/ 78460 w 2961575"/>
                <a:gd name="connsiteY5" fmla="*/ 284280 h 1244335"/>
                <a:gd name="connsiteX6" fmla="*/ 5435 w 2961575"/>
                <a:gd name="connsiteY6" fmla="*/ 192205 h 1244335"/>
                <a:gd name="connsiteX7" fmla="*/ 18135 w 2961575"/>
                <a:gd name="connsiteY7" fmla="*/ 116005 h 1244335"/>
                <a:gd name="connsiteX8" fmla="*/ 119735 w 2961575"/>
                <a:gd name="connsiteY8" fmla="*/ 93780 h 1244335"/>
                <a:gd name="connsiteX9" fmla="*/ 307060 w 2961575"/>
                <a:gd name="connsiteY9" fmla="*/ 160455 h 1244335"/>
                <a:gd name="connsiteX10" fmla="*/ 373735 w 2961575"/>
                <a:gd name="connsiteY10" fmla="*/ 227130 h 1244335"/>
                <a:gd name="connsiteX11" fmla="*/ 430885 w 2961575"/>
                <a:gd name="connsiteY11" fmla="*/ 316824 h 1244335"/>
                <a:gd name="connsiteX12" fmla="*/ 608685 w 2961575"/>
                <a:gd name="connsiteY12" fmla="*/ 385880 h 1244335"/>
                <a:gd name="connsiteX13" fmla="*/ 900785 w 2961575"/>
                <a:gd name="connsiteY13" fmla="*/ 465255 h 1244335"/>
                <a:gd name="connsiteX14" fmla="*/ 999210 w 2961575"/>
                <a:gd name="connsiteY14" fmla="*/ 443030 h 1244335"/>
                <a:gd name="connsiteX15" fmla="*/ 1018260 w 2961575"/>
                <a:gd name="connsiteY15" fmla="*/ 335080 h 1244335"/>
                <a:gd name="connsiteX16" fmla="*/ 1091285 w 2961575"/>
                <a:gd name="connsiteY16" fmla="*/ 300155 h 1244335"/>
                <a:gd name="connsiteX17" fmla="*/ 1196060 w 2961575"/>
                <a:gd name="connsiteY17" fmla="*/ 325555 h 1244335"/>
                <a:gd name="connsiteX18" fmla="*/ 1278610 w 2961575"/>
                <a:gd name="connsiteY18" fmla="*/ 335080 h 1244335"/>
                <a:gd name="connsiteX19" fmla="*/ 1357985 w 2961575"/>
                <a:gd name="connsiteY19" fmla="*/ 274755 h 1244335"/>
                <a:gd name="connsiteX20" fmla="*/ 1392910 w 2961575"/>
                <a:gd name="connsiteY20" fmla="*/ 246180 h 1244335"/>
                <a:gd name="connsiteX21" fmla="*/ 1456410 w 2961575"/>
                <a:gd name="connsiteY21" fmla="*/ 274755 h 1244335"/>
                <a:gd name="connsiteX22" fmla="*/ 1478635 w 2961575"/>
                <a:gd name="connsiteY22" fmla="*/ 281105 h 1244335"/>
                <a:gd name="connsiteX23" fmla="*/ 1510385 w 2961575"/>
                <a:gd name="connsiteY23" fmla="*/ 246180 h 1244335"/>
                <a:gd name="connsiteX24" fmla="*/ 1567535 w 2961575"/>
                <a:gd name="connsiteY24" fmla="*/ 71555 h 1244335"/>
                <a:gd name="connsiteX25" fmla="*/ 1627860 w 2961575"/>
                <a:gd name="connsiteY25" fmla="*/ 1705 h 1244335"/>
                <a:gd name="connsiteX26" fmla="*/ 1723110 w 2961575"/>
                <a:gd name="connsiteY26" fmla="*/ 30280 h 1244335"/>
                <a:gd name="connsiteX27" fmla="*/ 1735810 w 2961575"/>
                <a:gd name="connsiteY27" fmla="*/ 125530 h 1244335"/>
                <a:gd name="connsiteX28" fmla="*/ 1742160 w 2961575"/>
                <a:gd name="connsiteY28" fmla="*/ 208080 h 1244335"/>
                <a:gd name="connsiteX29" fmla="*/ 1773910 w 2961575"/>
                <a:gd name="connsiteY29" fmla="*/ 255705 h 1244335"/>
                <a:gd name="connsiteX30" fmla="*/ 1840585 w 2961575"/>
                <a:gd name="connsiteY30" fmla="*/ 252530 h 1244335"/>
                <a:gd name="connsiteX31" fmla="*/ 1904085 w 2961575"/>
                <a:gd name="connsiteY31" fmla="*/ 249355 h 1244335"/>
                <a:gd name="connsiteX32" fmla="*/ 1923135 w 2961575"/>
                <a:gd name="connsiteY32" fmla="*/ 268405 h 1244335"/>
                <a:gd name="connsiteX33" fmla="*/ 1894560 w 2961575"/>
                <a:gd name="connsiteY33" fmla="*/ 287455 h 1244335"/>
                <a:gd name="connsiteX34" fmla="*/ 1958060 w 2961575"/>
                <a:gd name="connsiteY34" fmla="*/ 300155 h 1244335"/>
                <a:gd name="connsiteX35" fmla="*/ 2142210 w 2961575"/>
                <a:gd name="connsiteY35" fmla="*/ 265230 h 1244335"/>
                <a:gd name="connsiteX36" fmla="*/ 2453360 w 2961575"/>
                <a:gd name="connsiteY36" fmla="*/ 169980 h 1244335"/>
                <a:gd name="connsiteX37" fmla="*/ 2669260 w 2961575"/>
                <a:gd name="connsiteY37" fmla="*/ 135055 h 1244335"/>
                <a:gd name="connsiteX38" fmla="*/ 2758160 w 2961575"/>
                <a:gd name="connsiteY38" fmla="*/ 176330 h 1244335"/>
                <a:gd name="connsiteX39" fmla="*/ 2748635 w 2961575"/>
                <a:gd name="connsiteY39" fmla="*/ 249355 h 1244335"/>
                <a:gd name="connsiteX40" fmla="*/ 2672435 w 2961575"/>
                <a:gd name="connsiteY40" fmla="*/ 296980 h 1244335"/>
                <a:gd name="connsiteX41" fmla="*/ 2459710 w 2961575"/>
                <a:gd name="connsiteY41" fmla="*/ 316030 h 1244335"/>
                <a:gd name="connsiteX42" fmla="*/ 2329535 w 2961575"/>
                <a:gd name="connsiteY42" fmla="*/ 328730 h 1244335"/>
                <a:gd name="connsiteX43" fmla="*/ 2297785 w 2961575"/>
                <a:gd name="connsiteY43" fmla="*/ 344605 h 1244335"/>
                <a:gd name="connsiteX44" fmla="*/ 2300960 w 2961575"/>
                <a:gd name="connsiteY44" fmla="*/ 366830 h 1244335"/>
                <a:gd name="connsiteX45" fmla="*/ 2358110 w 2961575"/>
                <a:gd name="connsiteY45" fmla="*/ 395405 h 1244335"/>
                <a:gd name="connsiteX46" fmla="*/ 2529560 w 2961575"/>
                <a:gd name="connsiteY46" fmla="*/ 376355 h 1244335"/>
                <a:gd name="connsiteX47" fmla="*/ 2653385 w 2961575"/>
                <a:gd name="connsiteY47" fmla="*/ 382705 h 1244335"/>
                <a:gd name="connsiteX48" fmla="*/ 2678785 w 2961575"/>
                <a:gd name="connsiteY48" fmla="*/ 433505 h 1244335"/>
                <a:gd name="connsiteX49" fmla="*/ 2602585 w 2961575"/>
                <a:gd name="connsiteY49" fmla="*/ 490655 h 1244335"/>
                <a:gd name="connsiteX50" fmla="*/ 2475585 w 2961575"/>
                <a:gd name="connsiteY50" fmla="*/ 535105 h 1244335"/>
                <a:gd name="connsiteX51" fmla="*/ 2415260 w 2961575"/>
                <a:gd name="connsiteY51" fmla="*/ 550980 h 1244335"/>
                <a:gd name="connsiteX52" fmla="*/ 2396210 w 2961575"/>
                <a:gd name="connsiteY52" fmla="*/ 563680 h 1244335"/>
                <a:gd name="connsiteX53" fmla="*/ 2402560 w 2961575"/>
                <a:gd name="connsiteY53" fmla="*/ 582730 h 1244335"/>
                <a:gd name="connsiteX54" fmla="*/ 2535910 w 2961575"/>
                <a:gd name="connsiteY54" fmla="*/ 601780 h 1244335"/>
                <a:gd name="connsiteX55" fmla="*/ 2662910 w 2961575"/>
                <a:gd name="connsiteY55" fmla="*/ 579555 h 1244335"/>
                <a:gd name="connsiteX56" fmla="*/ 2720060 w 2961575"/>
                <a:gd name="connsiteY56" fmla="*/ 589080 h 1244335"/>
                <a:gd name="connsiteX57" fmla="*/ 2704185 w 2961575"/>
                <a:gd name="connsiteY57" fmla="*/ 636705 h 1244335"/>
                <a:gd name="connsiteX58" fmla="*/ 2602585 w 2961575"/>
                <a:gd name="connsiteY58" fmla="*/ 681155 h 1244335"/>
                <a:gd name="connsiteX59" fmla="*/ 2469235 w 2961575"/>
                <a:gd name="connsiteY59" fmla="*/ 674805 h 1244335"/>
                <a:gd name="connsiteX60" fmla="*/ 2389860 w 2961575"/>
                <a:gd name="connsiteY60" fmla="*/ 646230 h 1244335"/>
                <a:gd name="connsiteX61" fmla="*/ 2339060 w 2961575"/>
                <a:gd name="connsiteY61" fmla="*/ 639880 h 1244335"/>
                <a:gd name="connsiteX62" fmla="*/ 2316835 w 2961575"/>
                <a:gd name="connsiteY62" fmla="*/ 665280 h 1244335"/>
                <a:gd name="connsiteX63" fmla="*/ 2377160 w 2961575"/>
                <a:gd name="connsiteY63" fmla="*/ 703380 h 1244335"/>
                <a:gd name="connsiteX64" fmla="*/ 2596235 w 2961575"/>
                <a:gd name="connsiteY64" fmla="*/ 795455 h 1244335"/>
                <a:gd name="connsiteX65" fmla="*/ 2859760 w 2961575"/>
                <a:gd name="connsiteY65" fmla="*/ 925630 h 1244335"/>
                <a:gd name="connsiteX66" fmla="*/ 2961360 w 2961575"/>
                <a:gd name="connsiteY66" fmla="*/ 1058980 h 1244335"/>
                <a:gd name="connsiteX67" fmla="*/ 2837535 w 2961575"/>
                <a:gd name="connsiteY67" fmla="*/ 1132005 h 1244335"/>
                <a:gd name="connsiteX68" fmla="*/ 2720060 w 2961575"/>
                <a:gd name="connsiteY68" fmla="*/ 1125655 h 1244335"/>
                <a:gd name="connsiteX69" fmla="*/ 2593060 w 2961575"/>
                <a:gd name="connsiteY69" fmla="*/ 1068505 h 1244335"/>
                <a:gd name="connsiteX70" fmla="*/ 2554960 w 2961575"/>
                <a:gd name="connsiteY70" fmla="*/ 960555 h 1244335"/>
                <a:gd name="connsiteX71" fmla="*/ 2510510 w 2961575"/>
                <a:gd name="connsiteY71" fmla="*/ 906580 h 1244335"/>
                <a:gd name="connsiteX72" fmla="*/ 2424785 w 2961575"/>
                <a:gd name="connsiteY72" fmla="*/ 839905 h 1244335"/>
                <a:gd name="connsiteX73" fmla="*/ 2291435 w 2961575"/>
                <a:gd name="connsiteY73" fmla="*/ 773230 h 1244335"/>
                <a:gd name="connsiteX74" fmla="*/ 2177135 w 2961575"/>
                <a:gd name="connsiteY74" fmla="*/ 735130 h 1244335"/>
                <a:gd name="connsiteX75" fmla="*/ 2116810 w 2961575"/>
                <a:gd name="connsiteY75" fmla="*/ 728780 h 1244335"/>
                <a:gd name="connsiteX76" fmla="*/ 2100935 w 2961575"/>
                <a:gd name="connsiteY76" fmla="*/ 754180 h 1244335"/>
                <a:gd name="connsiteX77" fmla="*/ 2107285 w 2961575"/>
                <a:gd name="connsiteY77" fmla="*/ 795455 h 1244335"/>
                <a:gd name="connsiteX78" fmla="*/ 2091410 w 2961575"/>
                <a:gd name="connsiteY78" fmla="*/ 839905 h 1244335"/>
                <a:gd name="connsiteX79" fmla="*/ 2050135 w 2961575"/>
                <a:gd name="connsiteY79" fmla="*/ 846255 h 1244335"/>
                <a:gd name="connsiteX80" fmla="*/ 2005685 w 2961575"/>
                <a:gd name="connsiteY80" fmla="*/ 833555 h 1244335"/>
                <a:gd name="connsiteX81" fmla="*/ 1954885 w 2961575"/>
                <a:gd name="connsiteY81" fmla="*/ 839905 h 1244335"/>
                <a:gd name="connsiteX82" fmla="*/ 1923135 w 2961575"/>
                <a:gd name="connsiteY82" fmla="*/ 865305 h 1244335"/>
                <a:gd name="connsiteX83" fmla="*/ 1869160 w 2961575"/>
                <a:gd name="connsiteY83" fmla="*/ 884355 h 1244335"/>
                <a:gd name="connsiteX84" fmla="*/ 1818360 w 2961575"/>
                <a:gd name="connsiteY84" fmla="*/ 855780 h 1244335"/>
                <a:gd name="connsiteX85" fmla="*/ 1780260 w 2961575"/>
                <a:gd name="connsiteY85" fmla="*/ 868480 h 1244335"/>
                <a:gd name="connsiteX86" fmla="*/ 1770735 w 2961575"/>
                <a:gd name="connsiteY86" fmla="*/ 925630 h 1244335"/>
                <a:gd name="connsiteX87" fmla="*/ 1827885 w 2961575"/>
                <a:gd name="connsiteY87" fmla="*/ 1033580 h 1244335"/>
                <a:gd name="connsiteX88" fmla="*/ 1875510 w 2961575"/>
                <a:gd name="connsiteY88" fmla="*/ 1154230 h 1244335"/>
                <a:gd name="connsiteX89" fmla="*/ 1789785 w 2961575"/>
                <a:gd name="connsiteY89" fmla="*/ 1233605 h 1244335"/>
                <a:gd name="connsiteX90" fmla="*/ 1707235 w 2961575"/>
                <a:gd name="connsiteY90" fmla="*/ 1233605 h 1244335"/>
                <a:gd name="connsiteX91" fmla="*/ 1605635 w 2961575"/>
                <a:gd name="connsiteY91" fmla="*/ 1141530 h 1244335"/>
                <a:gd name="connsiteX92" fmla="*/ 1532610 w 2961575"/>
                <a:gd name="connsiteY92" fmla="*/ 944680 h 1244335"/>
                <a:gd name="connsiteX93" fmla="*/ 1462760 w 2961575"/>
                <a:gd name="connsiteY93" fmla="*/ 884355 h 1244335"/>
                <a:gd name="connsiteX94" fmla="*/ 1402435 w 2961575"/>
                <a:gd name="connsiteY94" fmla="*/ 928805 h 1244335"/>
                <a:gd name="connsiteX95" fmla="*/ 1364335 w 2961575"/>
                <a:gd name="connsiteY95" fmla="*/ 922455 h 1244335"/>
                <a:gd name="connsiteX96" fmla="*/ 1307185 w 2961575"/>
                <a:gd name="connsiteY96" fmla="*/ 903405 h 1244335"/>
                <a:gd name="connsiteX97" fmla="*/ 1246860 w 2961575"/>
                <a:gd name="connsiteY97" fmla="*/ 909755 h 1244335"/>
                <a:gd name="connsiteX98" fmla="*/ 1154785 w 2961575"/>
                <a:gd name="connsiteY98" fmla="*/ 951030 h 1244335"/>
                <a:gd name="connsiteX99" fmla="*/ 1107160 w 2961575"/>
                <a:gd name="connsiteY99" fmla="*/ 954205 h 1244335"/>
                <a:gd name="connsiteX100" fmla="*/ 1097635 w 2961575"/>
                <a:gd name="connsiteY100" fmla="*/ 916105 h 1244335"/>
                <a:gd name="connsiteX101" fmla="*/ 1100810 w 2961575"/>
                <a:gd name="connsiteY101" fmla="*/ 862130 h 1244335"/>
                <a:gd name="connsiteX102" fmla="*/ 1046835 w 2961575"/>
                <a:gd name="connsiteY102" fmla="*/ 814505 h 1244335"/>
                <a:gd name="connsiteX103" fmla="*/ 951585 w 2961575"/>
                <a:gd name="connsiteY103" fmla="*/ 804980 h 1244335"/>
                <a:gd name="connsiteX104" fmla="*/ 624560 w 2961575"/>
                <a:gd name="connsiteY104" fmla="*/ 855780 h 1244335"/>
                <a:gd name="connsiteX105" fmla="*/ 408660 w 2961575"/>
                <a:gd name="connsiteY105" fmla="*/ 881180 h 1244335"/>
                <a:gd name="connsiteX106" fmla="*/ 218160 w 2961575"/>
                <a:gd name="connsiteY106" fmla="*/ 881180 h 1244335"/>
                <a:gd name="connsiteX107" fmla="*/ 183235 w 2961575"/>
                <a:gd name="connsiteY107" fmla="*/ 820855 h 1244335"/>
                <a:gd name="connsiteX108" fmla="*/ 234035 w 2961575"/>
                <a:gd name="connsiteY108" fmla="*/ 801805 h 1244335"/>
                <a:gd name="connsiteX109" fmla="*/ 500735 w 2961575"/>
                <a:gd name="connsiteY109" fmla="*/ 801805 h 1244335"/>
                <a:gd name="connsiteX110" fmla="*/ 751560 w 2961575"/>
                <a:gd name="connsiteY110" fmla="*/ 760530 h 1244335"/>
                <a:gd name="connsiteX111" fmla="*/ 862685 w 2961575"/>
                <a:gd name="connsiteY111" fmla="*/ 712905 h 1244335"/>
                <a:gd name="connsiteX112" fmla="*/ 857922 w 2961575"/>
                <a:gd name="connsiteY112" fmla="*/ 678774 h 1244335"/>
                <a:gd name="connsiteX113" fmla="*/ 910310 w 2961575"/>
                <a:gd name="connsiteY113" fmla="*/ 652580 h 1244335"/>
                <a:gd name="connsiteX114" fmla="*/ 929360 w 2961575"/>
                <a:gd name="connsiteY114" fmla="*/ 630355 h 1244335"/>
                <a:gd name="connsiteX115" fmla="*/ 820617 w 2961575"/>
                <a:gd name="connsiteY115" fmla="*/ 573205 h 1244335"/>
                <a:gd name="connsiteX116" fmla="*/ 900785 w 2961575"/>
                <a:gd name="connsiteY116" fmla="*/ 557330 h 124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961575" h="1244335">
                  <a:moveTo>
                    <a:pt x="900785" y="557330"/>
                  </a:moveTo>
                  <a:cubicBezTo>
                    <a:pt x="900388" y="551509"/>
                    <a:pt x="861097" y="545688"/>
                    <a:pt x="818235" y="538280"/>
                  </a:cubicBezTo>
                  <a:cubicBezTo>
                    <a:pt x="775373" y="530872"/>
                    <a:pt x="712402" y="528226"/>
                    <a:pt x="643610" y="512880"/>
                  </a:cubicBezTo>
                  <a:cubicBezTo>
                    <a:pt x="574818" y="497534"/>
                    <a:pt x="483801" y="475309"/>
                    <a:pt x="405485" y="446205"/>
                  </a:cubicBezTo>
                  <a:cubicBezTo>
                    <a:pt x="327169" y="417101"/>
                    <a:pt x="228214" y="365242"/>
                    <a:pt x="173710" y="338255"/>
                  </a:cubicBezTo>
                  <a:cubicBezTo>
                    <a:pt x="119206" y="311267"/>
                    <a:pt x="106506" y="308622"/>
                    <a:pt x="78460" y="284280"/>
                  </a:cubicBezTo>
                  <a:cubicBezTo>
                    <a:pt x="50414" y="259938"/>
                    <a:pt x="15489" y="220251"/>
                    <a:pt x="5435" y="192205"/>
                  </a:cubicBezTo>
                  <a:cubicBezTo>
                    <a:pt x="-4619" y="164159"/>
                    <a:pt x="-915" y="132409"/>
                    <a:pt x="18135" y="116005"/>
                  </a:cubicBezTo>
                  <a:cubicBezTo>
                    <a:pt x="37185" y="99601"/>
                    <a:pt x="71581" y="86372"/>
                    <a:pt x="119735" y="93780"/>
                  </a:cubicBezTo>
                  <a:cubicBezTo>
                    <a:pt x="167889" y="101188"/>
                    <a:pt x="264727" y="138230"/>
                    <a:pt x="307060" y="160455"/>
                  </a:cubicBezTo>
                  <a:cubicBezTo>
                    <a:pt x="349393" y="182680"/>
                    <a:pt x="353098" y="201069"/>
                    <a:pt x="373735" y="227130"/>
                  </a:cubicBezTo>
                  <a:cubicBezTo>
                    <a:pt x="394372" y="253191"/>
                    <a:pt x="391727" y="290366"/>
                    <a:pt x="430885" y="316824"/>
                  </a:cubicBezTo>
                  <a:cubicBezTo>
                    <a:pt x="470043" y="343282"/>
                    <a:pt x="530368" y="361142"/>
                    <a:pt x="608685" y="385880"/>
                  </a:cubicBezTo>
                  <a:cubicBezTo>
                    <a:pt x="687002" y="410618"/>
                    <a:pt x="835698" y="455730"/>
                    <a:pt x="900785" y="465255"/>
                  </a:cubicBezTo>
                  <a:cubicBezTo>
                    <a:pt x="965872" y="474780"/>
                    <a:pt x="979631" y="464726"/>
                    <a:pt x="999210" y="443030"/>
                  </a:cubicBezTo>
                  <a:cubicBezTo>
                    <a:pt x="1018789" y="421334"/>
                    <a:pt x="1002914" y="358892"/>
                    <a:pt x="1018260" y="335080"/>
                  </a:cubicBezTo>
                  <a:cubicBezTo>
                    <a:pt x="1033606" y="311268"/>
                    <a:pt x="1061652" y="301742"/>
                    <a:pt x="1091285" y="300155"/>
                  </a:cubicBezTo>
                  <a:cubicBezTo>
                    <a:pt x="1120918" y="298568"/>
                    <a:pt x="1164839" y="319734"/>
                    <a:pt x="1196060" y="325555"/>
                  </a:cubicBezTo>
                  <a:cubicBezTo>
                    <a:pt x="1227281" y="331376"/>
                    <a:pt x="1251622" y="343547"/>
                    <a:pt x="1278610" y="335080"/>
                  </a:cubicBezTo>
                  <a:cubicBezTo>
                    <a:pt x="1305598" y="326613"/>
                    <a:pt x="1338935" y="289572"/>
                    <a:pt x="1357985" y="274755"/>
                  </a:cubicBezTo>
                  <a:cubicBezTo>
                    <a:pt x="1377035" y="259938"/>
                    <a:pt x="1376506" y="246180"/>
                    <a:pt x="1392910" y="246180"/>
                  </a:cubicBezTo>
                  <a:cubicBezTo>
                    <a:pt x="1409314" y="246180"/>
                    <a:pt x="1442123" y="268934"/>
                    <a:pt x="1456410" y="274755"/>
                  </a:cubicBezTo>
                  <a:cubicBezTo>
                    <a:pt x="1470697" y="280576"/>
                    <a:pt x="1469639" y="285867"/>
                    <a:pt x="1478635" y="281105"/>
                  </a:cubicBezTo>
                  <a:cubicBezTo>
                    <a:pt x="1487631" y="276343"/>
                    <a:pt x="1495568" y="281105"/>
                    <a:pt x="1510385" y="246180"/>
                  </a:cubicBezTo>
                  <a:cubicBezTo>
                    <a:pt x="1525202" y="211255"/>
                    <a:pt x="1547956" y="112301"/>
                    <a:pt x="1567535" y="71555"/>
                  </a:cubicBezTo>
                  <a:cubicBezTo>
                    <a:pt x="1587114" y="30809"/>
                    <a:pt x="1601931" y="8584"/>
                    <a:pt x="1627860" y="1705"/>
                  </a:cubicBezTo>
                  <a:cubicBezTo>
                    <a:pt x="1653789" y="-5174"/>
                    <a:pt x="1705118" y="9642"/>
                    <a:pt x="1723110" y="30280"/>
                  </a:cubicBezTo>
                  <a:cubicBezTo>
                    <a:pt x="1741102" y="50917"/>
                    <a:pt x="1732635" y="95897"/>
                    <a:pt x="1735810" y="125530"/>
                  </a:cubicBezTo>
                  <a:cubicBezTo>
                    <a:pt x="1738985" y="155163"/>
                    <a:pt x="1735810" y="186384"/>
                    <a:pt x="1742160" y="208080"/>
                  </a:cubicBezTo>
                  <a:cubicBezTo>
                    <a:pt x="1748510" y="229776"/>
                    <a:pt x="1757506" y="248297"/>
                    <a:pt x="1773910" y="255705"/>
                  </a:cubicBezTo>
                  <a:cubicBezTo>
                    <a:pt x="1790314" y="263113"/>
                    <a:pt x="1840585" y="252530"/>
                    <a:pt x="1840585" y="252530"/>
                  </a:cubicBezTo>
                  <a:cubicBezTo>
                    <a:pt x="1862281" y="251472"/>
                    <a:pt x="1890327" y="246709"/>
                    <a:pt x="1904085" y="249355"/>
                  </a:cubicBezTo>
                  <a:cubicBezTo>
                    <a:pt x="1917843" y="252001"/>
                    <a:pt x="1924723" y="262055"/>
                    <a:pt x="1923135" y="268405"/>
                  </a:cubicBezTo>
                  <a:cubicBezTo>
                    <a:pt x="1921548" y="274755"/>
                    <a:pt x="1888739" y="282163"/>
                    <a:pt x="1894560" y="287455"/>
                  </a:cubicBezTo>
                  <a:cubicBezTo>
                    <a:pt x="1900381" y="292747"/>
                    <a:pt x="1916785" y="303859"/>
                    <a:pt x="1958060" y="300155"/>
                  </a:cubicBezTo>
                  <a:cubicBezTo>
                    <a:pt x="1999335" y="296451"/>
                    <a:pt x="2059660" y="286926"/>
                    <a:pt x="2142210" y="265230"/>
                  </a:cubicBezTo>
                  <a:cubicBezTo>
                    <a:pt x="2224760" y="243534"/>
                    <a:pt x="2365518" y="191676"/>
                    <a:pt x="2453360" y="169980"/>
                  </a:cubicBezTo>
                  <a:cubicBezTo>
                    <a:pt x="2541202" y="148284"/>
                    <a:pt x="2618460" y="133997"/>
                    <a:pt x="2669260" y="135055"/>
                  </a:cubicBezTo>
                  <a:cubicBezTo>
                    <a:pt x="2720060" y="136113"/>
                    <a:pt x="2744931" y="157280"/>
                    <a:pt x="2758160" y="176330"/>
                  </a:cubicBezTo>
                  <a:cubicBezTo>
                    <a:pt x="2771389" y="195380"/>
                    <a:pt x="2762922" y="229247"/>
                    <a:pt x="2748635" y="249355"/>
                  </a:cubicBezTo>
                  <a:cubicBezTo>
                    <a:pt x="2734348" y="269463"/>
                    <a:pt x="2720589" y="285867"/>
                    <a:pt x="2672435" y="296980"/>
                  </a:cubicBezTo>
                  <a:cubicBezTo>
                    <a:pt x="2624281" y="308092"/>
                    <a:pt x="2459710" y="316030"/>
                    <a:pt x="2459710" y="316030"/>
                  </a:cubicBezTo>
                  <a:cubicBezTo>
                    <a:pt x="2402560" y="321322"/>
                    <a:pt x="2356522" y="323968"/>
                    <a:pt x="2329535" y="328730"/>
                  </a:cubicBezTo>
                  <a:cubicBezTo>
                    <a:pt x="2302548" y="333492"/>
                    <a:pt x="2302547" y="338255"/>
                    <a:pt x="2297785" y="344605"/>
                  </a:cubicBezTo>
                  <a:cubicBezTo>
                    <a:pt x="2293023" y="350955"/>
                    <a:pt x="2290906" y="358363"/>
                    <a:pt x="2300960" y="366830"/>
                  </a:cubicBezTo>
                  <a:cubicBezTo>
                    <a:pt x="2311014" y="375297"/>
                    <a:pt x="2320010" y="393817"/>
                    <a:pt x="2358110" y="395405"/>
                  </a:cubicBezTo>
                  <a:cubicBezTo>
                    <a:pt x="2396210" y="396993"/>
                    <a:pt x="2480348" y="378472"/>
                    <a:pt x="2529560" y="376355"/>
                  </a:cubicBezTo>
                  <a:cubicBezTo>
                    <a:pt x="2578772" y="374238"/>
                    <a:pt x="2628514" y="373180"/>
                    <a:pt x="2653385" y="382705"/>
                  </a:cubicBezTo>
                  <a:cubicBezTo>
                    <a:pt x="2678256" y="392230"/>
                    <a:pt x="2687252" y="415513"/>
                    <a:pt x="2678785" y="433505"/>
                  </a:cubicBezTo>
                  <a:cubicBezTo>
                    <a:pt x="2670318" y="451497"/>
                    <a:pt x="2636452" y="473722"/>
                    <a:pt x="2602585" y="490655"/>
                  </a:cubicBezTo>
                  <a:cubicBezTo>
                    <a:pt x="2568718" y="507588"/>
                    <a:pt x="2506806" y="525051"/>
                    <a:pt x="2475585" y="535105"/>
                  </a:cubicBezTo>
                  <a:cubicBezTo>
                    <a:pt x="2444364" y="545159"/>
                    <a:pt x="2428489" y="546218"/>
                    <a:pt x="2415260" y="550980"/>
                  </a:cubicBezTo>
                  <a:cubicBezTo>
                    <a:pt x="2402031" y="555742"/>
                    <a:pt x="2398327" y="558388"/>
                    <a:pt x="2396210" y="563680"/>
                  </a:cubicBezTo>
                  <a:cubicBezTo>
                    <a:pt x="2394093" y="568972"/>
                    <a:pt x="2379277" y="576380"/>
                    <a:pt x="2402560" y="582730"/>
                  </a:cubicBezTo>
                  <a:cubicBezTo>
                    <a:pt x="2425843" y="589080"/>
                    <a:pt x="2492518" y="602309"/>
                    <a:pt x="2535910" y="601780"/>
                  </a:cubicBezTo>
                  <a:cubicBezTo>
                    <a:pt x="2579302" y="601251"/>
                    <a:pt x="2632218" y="581672"/>
                    <a:pt x="2662910" y="579555"/>
                  </a:cubicBezTo>
                  <a:cubicBezTo>
                    <a:pt x="2693602" y="577438"/>
                    <a:pt x="2713181" y="579555"/>
                    <a:pt x="2720060" y="589080"/>
                  </a:cubicBezTo>
                  <a:cubicBezTo>
                    <a:pt x="2726939" y="598605"/>
                    <a:pt x="2723764" y="621359"/>
                    <a:pt x="2704185" y="636705"/>
                  </a:cubicBezTo>
                  <a:cubicBezTo>
                    <a:pt x="2684606" y="652051"/>
                    <a:pt x="2641743" y="674805"/>
                    <a:pt x="2602585" y="681155"/>
                  </a:cubicBezTo>
                  <a:cubicBezTo>
                    <a:pt x="2563427" y="687505"/>
                    <a:pt x="2504689" y="680626"/>
                    <a:pt x="2469235" y="674805"/>
                  </a:cubicBezTo>
                  <a:cubicBezTo>
                    <a:pt x="2433781" y="668984"/>
                    <a:pt x="2411556" y="652051"/>
                    <a:pt x="2389860" y="646230"/>
                  </a:cubicBezTo>
                  <a:cubicBezTo>
                    <a:pt x="2368164" y="640409"/>
                    <a:pt x="2351231" y="636705"/>
                    <a:pt x="2339060" y="639880"/>
                  </a:cubicBezTo>
                  <a:cubicBezTo>
                    <a:pt x="2326889" y="643055"/>
                    <a:pt x="2310485" y="654697"/>
                    <a:pt x="2316835" y="665280"/>
                  </a:cubicBezTo>
                  <a:cubicBezTo>
                    <a:pt x="2323185" y="675863"/>
                    <a:pt x="2330593" y="681684"/>
                    <a:pt x="2377160" y="703380"/>
                  </a:cubicBezTo>
                  <a:cubicBezTo>
                    <a:pt x="2423727" y="725076"/>
                    <a:pt x="2515802" y="758413"/>
                    <a:pt x="2596235" y="795455"/>
                  </a:cubicBezTo>
                  <a:cubicBezTo>
                    <a:pt x="2676668" y="832497"/>
                    <a:pt x="2798906" y="881709"/>
                    <a:pt x="2859760" y="925630"/>
                  </a:cubicBezTo>
                  <a:cubicBezTo>
                    <a:pt x="2920614" y="969551"/>
                    <a:pt x="2965064" y="1024584"/>
                    <a:pt x="2961360" y="1058980"/>
                  </a:cubicBezTo>
                  <a:cubicBezTo>
                    <a:pt x="2957656" y="1093376"/>
                    <a:pt x="2877752" y="1120893"/>
                    <a:pt x="2837535" y="1132005"/>
                  </a:cubicBezTo>
                  <a:cubicBezTo>
                    <a:pt x="2797318" y="1143118"/>
                    <a:pt x="2760806" y="1136238"/>
                    <a:pt x="2720060" y="1125655"/>
                  </a:cubicBezTo>
                  <a:cubicBezTo>
                    <a:pt x="2679314" y="1115072"/>
                    <a:pt x="2620577" y="1096022"/>
                    <a:pt x="2593060" y="1068505"/>
                  </a:cubicBezTo>
                  <a:cubicBezTo>
                    <a:pt x="2565543" y="1040988"/>
                    <a:pt x="2568718" y="987543"/>
                    <a:pt x="2554960" y="960555"/>
                  </a:cubicBezTo>
                  <a:cubicBezTo>
                    <a:pt x="2541202" y="933568"/>
                    <a:pt x="2532206" y="926688"/>
                    <a:pt x="2510510" y="906580"/>
                  </a:cubicBezTo>
                  <a:cubicBezTo>
                    <a:pt x="2488814" y="886472"/>
                    <a:pt x="2461297" y="862130"/>
                    <a:pt x="2424785" y="839905"/>
                  </a:cubicBezTo>
                  <a:cubicBezTo>
                    <a:pt x="2388273" y="817680"/>
                    <a:pt x="2332710" y="790693"/>
                    <a:pt x="2291435" y="773230"/>
                  </a:cubicBezTo>
                  <a:cubicBezTo>
                    <a:pt x="2250160" y="755768"/>
                    <a:pt x="2206239" y="742538"/>
                    <a:pt x="2177135" y="735130"/>
                  </a:cubicBezTo>
                  <a:cubicBezTo>
                    <a:pt x="2148031" y="727722"/>
                    <a:pt x="2129510" y="725605"/>
                    <a:pt x="2116810" y="728780"/>
                  </a:cubicBezTo>
                  <a:cubicBezTo>
                    <a:pt x="2104110" y="731955"/>
                    <a:pt x="2102522" y="743068"/>
                    <a:pt x="2100935" y="754180"/>
                  </a:cubicBezTo>
                  <a:cubicBezTo>
                    <a:pt x="2099348" y="765292"/>
                    <a:pt x="2108872" y="781168"/>
                    <a:pt x="2107285" y="795455"/>
                  </a:cubicBezTo>
                  <a:cubicBezTo>
                    <a:pt x="2105698" y="809742"/>
                    <a:pt x="2100935" y="831438"/>
                    <a:pt x="2091410" y="839905"/>
                  </a:cubicBezTo>
                  <a:cubicBezTo>
                    <a:pt x="2081885" y="848372"/>
                    <a:pt x="2064422" y="847313"/>
                    <a:pt x="2050135" y="846255"/>
                  </a:cubicBezTo>
                  <a:cubicBezTo>
                    <a:pt x="2035848" y="845197"/>
                    <a:pt x="2021560" y="834613"/>
                    <a:pt x="2005685" y="833555"/>
                  </a:cubicBezTo>
                  <a:cubicBezTo>
                    <a:pt x="1989810" y="832497"/>
                    <a:pt x="1968643" y="834613"/>
                    <a:pt x="1954885" y="839905"/>
                  </a:cubicBezTo>
                  <a:cubicBezTo>
                    <a:pt x="1941127" y="845197"/>
                    <a:pt x="1937422" y="857897"/>
                    <a:pt x="1923135" y="865305"/>
                  </a:cubicBezTo>
                  <a:cubicBezTo>
                    <a:pt x="1908848" y="872713"/>
                    <a:pt x="1886622" y="885942"/>
                    <a:pt x="1869160" y="884355"/>
                  </a:cubicBezTo>
                  <a:cubicBezTo>
                    <a:pt x="1851698" y="882768"/>
                    <a:pt x="1833177" y="858426"/>
                    <a:pt x="1818360" y="855780"/>
                  </a:cubicBezTo>
                  <a:cubicBezTo>
                    <a:pt x="1803543" y="853134"/>
                    <a:pt x="1788198" y="856838"/>
                    <a:pt x="1780260" y="868480"/>
                  </a:cubicBezTo>
                  <a:cubicBezTo>
                    <a:pt x="1772323" y="880122"/>
                    <a:pt x="1762798" y="898114"/>
                    <a:pt x="1770735" y="925630"/>
                  </a:cubicBezTo>
                  <a:cubicBezTo>
                    <a:pt x="1778672" y="953146"/>
                    <a:pt x="1810423" y="995480"/>
                    <a:pt x="1827885" y="1033580"/>
                  </a:cubicBezTo>
                  <a:cubicBezTo>
                    <a:pt x="1845347" y="1071680"/>
                    <a:pt x="1881860" y="1120893"/>
                    <a:pt x="1875510" y="1154230"/>
                  </a:cubicBezTo>
                  <a:cubicBezTo>
                    <a:pt x="1869160" y="1187568"/>
                    <a:pt x="1817831" y="1220376"/>
                    <a:pt x="1789785" y="1233605"/>
                  </a:cubicBezTo>
                  <a:cubicBezTo>
                    <a:pt x="1761739" y="1246834"/>
                    <a:pt x="1737927" y="1248951"/>
                    <a:pt x="1707235" y="1233605"/>
                  </a:cubicBezTo>
                  <a:cubicBezTo>
                    <a:pt x="1676543" y="1218259"/>
                    <a:pt x="1634739" y="1189684"/>
                    <a:pt x="1605635" y="1141530"/>
                  </a:cubicBezTo>
                  <a:cubicBezTo>
                    <a:pt x="1576531" y="1093376"/>
                    <a:pt x="1556423" y="987543"/>
                    <a:pt x="1532610" y="944680"/>
                  </a:cubicBezTo>
                  <a:cubicBezTo>
                    <a:pt x="1508798" y="901818"/>
                    <a:pt x="1484456" y="887001"/>
                    <a:pt x="1462760" y="884355"/>
                  </a:cubicBezTo>
                  <a:cubicBezTo>
                    <a:pt x="1441064" y="881709"/>
                    <a:pt x="1418839" y="922455"/>
                    <a:pt x="1402435" y="928805"/>
                  </a:cubicBezTo>
                  <a:cubicBezTo>
                    <a:pt x="1386031" y="935155"/>
                    <a:pt x="1380210" y="926688"/>
                    <a:pt x="1364335" y="922455"/>
                  </a:cubicBezTo>
                  <a:cubicBezTo>
                    <a:pt x="1348460" y="918222"/>
                    <a:pt x="1326764" y="905522"/>
                    <a:pt x="1307185" y="903405"/>
                  </a:cubicBezTo>
                  <a:cubicBezTo>
                    <a:pt x="1287606" y="901288"/>
                    <a:pt x="1272260" y="901818"/>
                    <a:pt x="1246860" y="909755"/>
                  </a:cubicBezTo>
                  <a:cubicBezTo>
                    <a:pt x="1221460" y="917692"/>
                    <a:pt x="1178068" y="943622"/>
                    <a:pt x="1154785" y="951030"/>
                  </a:cubicBezTo>
                  <a:cubicBezTo>
                    <a:pt x="1131502" y="958438"/>
                    <a:pt x="1116685" y="960026"/>
                    <a:pt x="1107160" y="954205"/>
                  </a:cubicBezTo>
                  <a:cubicBezTo>
                    <a:pt x="1097635" y="948384"/>
                    <a:pt x="1098693" y="931451"/>
                    <a:pt x="1097635" y="916105"/>
                  </a:cubicBezTo>
                  <a:cubicBezTo>
                    <a:pt x="1096577" y="900759"/>
                    <a:pt x="1109277" y="879063"/>
                    <a:pt x="1100810" y="862130"/>
                  </a:cubicBezTo>
                  <a:cubicBezTo>
                    <a:pt x="1092343" y="845197"/>
                    <a:pt x="1071706" y="824030"/>
                    <a:pt x="1046835" y="814505"/>
                  </a:cubicBezTo>
                  <a:cubicBezTo>
                    <a:pt x="1021964" y="804980"/>
                    <a:pt x="1021964" y="798101"/>
                    <a:pt x="951585" y="804980"/>
                  </a:cubicBezTo>
                  <a:cubicBezTo>
                    <a:pt x="881206" y="811859"/>
                    <a:pt x="715047" y="843080"/>
                    <a:pt x="624560" y="855780"/>
                  </a:cubicBezTo>
                  <a:cubicBezTo>
                    <a:pt x="534073" y="868480"/>
                    <a:pt x="476393" y="876947"/>
                    <a:pt x="408660" y="881180"/>
                  </a:cubicBezTo>
                  <a:cubicBezTo>
                    <a:pt x="340927" y="885413"/>
                    <a:pt x="255731" y="891234"/>
                    <a:pt x="218160" y="881180"/>
                  </a:cubicBezTo>
                  <a:cubicBezTo>
                    <a:pt x="180589" y="871126"/>
                    <a:pt x="180589" y="834084"/>
                    <a:pt x="183235" y="820855"/>
                  </a:cubicBezTo>
                  <a:cubicBezTo>
                    <a:pt x="185881" y="807626"/>
                    <a:pt x="181118" y="804980"/>
                    <a:pt x="234035" y="801805"/>
                  </a:cubicBezTo>
                  <a:cubicBezTo>
                    <a:pt x="286952" y="798630"/>
                    <a:pt x="414481" y="808684"/>
                    <a:pt x="500735" y="801805"/>
                  </a:cubicBezTo>
                  <a:cubicBezTo>
                    <a:pt x="586989" y="794926"/>
                    <a:pt x="691235" y="775347"/>
                    <a:pt x="751560" y="760530"/>
                  </a:cubicBezTo>
                  <a:cubicBezTo>
                    <a:pt x="811885" y="745713"/>
                    <a:pt x="844958" y="726531"/>
                    <a:pt x="862685" y="712905"/>
                  </a:cubicBezTo>
                  <a:cubicBezTo>
                    <a:pt x="880412" y="699279"/>
                    <a:pt x="849985" y="688828"/>
                    <a:pt x="857922" y="678774"/>
                  </a:cubicBezTo>
                  <a:cubicBezTo>
                    <a:pt x="865859" y="668720"/>
                    <a:pt x="896022" y="661047"/>
                    <a:pt x="910310" y="652580"/>
                  </a:cubicBezTo>
                  <a:cubicBezTo>
                    <a:pt x="924598" y="644113"/>
                    <a:pt x="944309" y="643584"/>
                    <a:pt x="929360" y="630355"/>
                  </a:cubicBezTo>
                  <a:cubicBezTo>
                    <a:pt x="914411" y="617126"/>
                    <a:pt x="825379" y="585376"/>
                    <a:pt x="820617" y="573205"/>
                  </a:cubicBezTo>
                  <a:cubicBezTo>
                    <a:pt x="815855" y="561034"/>
                    <a:pt x="901182" y="563151"/>
                    <a:pt x="900785" y="557330"/>
                  </a:cubicBezTo>
                  <a:close/>
                </a:path>
              </a:pathLst>
            </a:custGeom>
            <a:solidFill>
              <a:srgbClr val="7F7F7F">
                <a:lumMod val="60000"/>
                <a:lumOff val="40000"/>
              </a:srgbClr>
            </a:solidFill>
            <a:ln w="6350" cap="sq" cmpd="sng" algn="ctr">
              <a:solidFill>
                <a:srgbClr val="7F7F7F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5018553A-4A14-4596-B0E8-6D38FA2BE9F0}"/>
                </a:ext>
              </a:extLst>
            </p:cNvPr>
            <p:cNvGrpSpPr/>
            <p:nvPr/>
          </p:nvGrpSpPr>
          <p:grpSpPr>
            <a:xfrm rot="4624648">
              <a:off x="6572282" y="3154472"/>
              <a:ext cx="72000" cy="474573"/>
              <a:chOff x="6272976" y="2508522"/>
              <a:chExt cx="72000" cy="345321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1F49C4B0-7D93-4C61-B076-B7CD106E54F4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0" name="Diamond 479">
                <a:extLst>
                  <a:ext uri="{FF2B5EF4-FFF2-40B4-BE49-F238E27FC236}">
                    <a16:creationId xmlns:a16="http://schemas.microsoft.com/office/drawing/2014/main" id="{EA322B10-E948-4688-8ADE-86204AF36AEF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1" name="Diamond 480">
                <a:extLst>
                  <a:ext uri="{FF2B5EF4-FFF2-40B4-BE49-F238E27FC236}">
                    <a16:creationId xmlns:a16="http://schemas.microsoft.com/office/drawing/2014/main" id="{73BDC575-E824-4ED4-B2E1-522DB62B9753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7B4DC4C9-E8BB-4FB3-AF99-B5BF5AD7A345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28D3A581-5843-49D3-8459-1D6B866F6BFE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35779ADB-F9C7-4081-A4E7-B2F1186FE084}"/>
                </a:ext>
              </a:extLst>
            </p:cNvPr>
            <p:cNvSpPr txBox="1"/>
            <p:nvPr/>
          </p:nvSpPr>
          <p:spPr>
            <a:xfrm>
              <a:off x="7880135" y="3132989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Complement</a:t>
              </a: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01E7442B-D353-4EEA-B4A9-92F880539061}"/>
                </a:ext>
              </a:extLst>
            </p:cNvPr>
            <p:cNvSpPr txBox="1"/>
            <p:nvPr/>
          </p:nvSpPr>
          <p:spPr>
            <a:xfrm>
              <a:off x="6822642" y="2885729"/>
              <a:ext cx="47257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mAb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F219A4F1-E310-4ED0-BFD8-194F5FA48CBB}"/>
                </a:ext>
              </a:extLst>
            </p:cNvPr>
            <p:cNvSpPr txBox="1"/>
            <p:nvPr/>
          </p:nvSpPr>
          <p:spPr>
            <a:xfrm>
              <a:off x="6440490" y="2544540"/>
              <a:ext cx="469544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mAb</a:t>
              </a:r>
            </a:p>
          </p:txBody>
        </p:sp>
        <p:pic>
          <p:nvPicPr>
            <p:cNvPr id="491" name="Picture 49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FA81D71-1186-4BDD-8C2F-2F96CA667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7F7F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5108652">
              <a:off x="6553584" y="2736755"/>
              <a:ext cx="252840" cy="286140"/>
            </a:xfrm>
            <a:prstGeom prst="rect">
              <a:avLst/>
            </a:prstGeom>
          </p:spPr>
        </p:pic>
        <p:pic>
          <p:nvPicPr>
            <p:cNvPr id="492" name="Picture 49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8E780F8-C3ED-4CE4-8977-79C33206D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7F7F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7424719">
              <a:off x="6934480" y="3150213"/>
              <a:ext cx="252840" cy="286140"/>
            </a:xfrm>
            <a:prstGeom prst="rect">
              <a:avLst/>
            </a:prstGeom>
          </p:spPr>
        </p:pic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AC849268-B5B9-4B54-A924-7688B3A2E833}"/>
                </a:ext>
              </a:extLst>
            </p:cNvPr>
            <p:cNvGrpSpPr/>
            <p:nvPr/>
          </p:nvGrpSpPr>
          <p:grpSpPr>
            <a:xfrm rot="3489117">
              <a:off x="6353091" y="2979071"/>
              <a:ext cx="72000" cy="372981"/>
              <a:chOff x="6272976" y="2508522"/>
              <a:chExt cx="72000" cy="345321"/>
            </a:xfrm>
          </p:grpSpPr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8A14EB18-FCD3-442B-9F11-5E717C1B55B1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5" name="Diamond 494">
                <a:extLst>
                  <a:ext uri="{FF2B5EF4-FFF2-40B4-BE49-F238E27FC236}">
                    <a16:creationId xmlns:a16="http://schemas.microsoft.com/office/drawing/2014/main" id="{3DBA3861-8F94-4E04-9D55-49A8D1917860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6" name="Diamond 495">
                <a:extLst>
                  <a:ext uri="{FF2B5EF4-FFF2-40B4-BE49-F238E27FC236}">
                    <a16:creationId xmlns:a16="http://schemas.microsoft.com/office/drawing/2014/main" id="{89C95235-24D7-42F9-A375-CF03B0F05DBB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F2C26E87-448A-4C76-8A60-4F96DAB5250F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61372C24-DF7D-474E-94F7-AF1E3CEF1562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AFDF6A80-C8AC-460E-8ECA-B50568CC1CB0}"/>
                </a:ext>
              </a:extLst>
            </p:cNvPr>
            <p:cNvSpPr/>
            <p:nvPr/>
          </p:nvSpPr>
          <p:spPr bwMode="auto">
            <a:xfrm>
              <a:off x="7326362" y="3080578"/>
              <a:ext cx="560999" cy="308075"/>
            </a:xfrm>
            <a:custGeom>
              <a:avLst/>
              <a:gdLst>
                <a:gd name="connsiteX0" fmla="*/ 3692623 w 5819722"/>
                <a:gd name="connsiteY0" fmla="*/ 1431916 h 3188833"/>
                <a:gd name="connsiteX1" fmla="*/ 5521423 w 5819722"/>
                <a:gd name="connsiteY1" fmla="*/ 1574791 h 3188833"/>
                <a:gd name="connsiteX2" fmla="*/ 5788123 w 5819722"/>
                <a:gd name="connsiteY2" fmla="*/ 1612891 h 3188833"/>
                <a:gd name="connsiteX3" fmla="*/ 5816698 w 5819722"/>
                <a:gd name="connsiteY3" fmla="*/ 1765291 h 3188833"/>
                <a:gd name="connsiteX4" fmla="*/ 5807173 w 5819722"/>
                <a:gd name="connsiteY4" fmla="*/ 1936741 h 3188833"/>
                <a:gd name="connsiteX5" fmla="*/ 5759548 w 5819722"/>
                <a:gd name="connsiteY5" fmla="*/ 2003416 h 3188833"/>
                <a:gd name="connsiteX6" fmla="*/ 5521423 w 5819722"/>
                <a:gd name="connsiteY6" fmla="*/ 2003416 h 3188833"/>
                <a:gd name="connsiteX7" fmla="*/ 3692623 w 5819722"/>
                <a:gd name="connsiteY7" fmla="*/ 1889116 h 3188833"/>
                <a:gd name="connsiteX8" fmla="*/ 3464023 w 5819722"/>
                <a:gd name="connsiteY8" fmla="*/ 1870066 h 3188833"/>
                <a:gd name="connsiteX9" fmla="*/ 3283048 w 5819722"/>
                <a:gd name="connsiteY9" fmla="*/ 1927216 h 3188833"/>
                <a:gd name="connsiteX10" fmla="*/ 3140173 w 5819722"/>
                <a:gd name="connsiteY10" fmla="*/ 2022466 h 3188833"/>
                <a:gd name="connsiteX11" fmla="*/ 3063973 w 5819722"/>
                <a:gd name="connsiteY11" fmla="*/ 2212966 h 3188833"/>
                <a:gd name="connsiteX12" fmla="*/ 3054448 w 5819722"/>
                <a:gd name="connsiteY12" fmla="*/ 2451091 h 3188833"/>
                <a:gd name="connsiteX13" fmla="*/ 3035398 w 5819722"/>
                <a:gd name="connsiteY13" fmla="*/ 2622541 h 3188833"/>
                <a:gd name="connsiteX14" fmla="*/ 2873473 w 5819722"/>
                <a:gd name="connsiteY14" fmla="*/ 2708266 h 3188833"/>
                <a:gd name="connsiteX15" fmla="*/ 2616298 w 5819722"/>
                <a:gd name="connsiteY15" fmla="*/ 2679691 h 3188833"/>
                <a:gd name="connsiteX16" fmla="*/ 2463898 w 5819722"/>
                <a:gd name="connsiteY16" fmla="*/ 2603491 h 3188833"/>
                <a:gd name="connsiteX17" fmla="*/ 2454373 w 5819722"/>
                <a:gd name="connsiteY17" fmla="*/ 2460616 h 3188833"/>
                <a:gd name="connsiteX18" fmla="*/ 2597248 w 5819722"/>
                <a:gd name="connsiteY18" fmla="*/ 2298691 h 3188833"/>
                <a:gd name="connsiteX19" fmla="*/ 2721073 w 5819722"/>
                <a:gd name="connsiteY19" fmla="*/ 2184391 h 3188833"/>
                <a:gd name="connsiteX20" fmla="*/ 2749648 w 5819722"/>
                <a:gd name="connsiteY20" fmla="*/ 2070091 h 3188833"/>
                <a:gd name="connsiteX21" fmla="*/ 2616298 w 5819722"/>
                <a:gd name="connsiteY21" fmla="*/ 2041516 h 3188833"/>
                <a:gd name="connsiteX22" fmla="*/ 1863823 w 5819722"/>
                <a:gd name="connsiteY22" fmla="*/ 2679691 h 3188833"/>
                <a:gd name="connsiteX23" fmla="*/ 1711423 w 5819722"/>
                <a:gd name="connsiteY23" fmla="*/ 2813041 h 3188833"/>
                <a:gd name="connsiteX24" fmla="*/ 1578073 w 5819722"/>
                <a:gd name="connsiteY24" fmla="*/ 3079741 h 3188833"/>
                <a:gd name="connsiteX25" fmla="*/ 1254223 w 5819722"/>
                <a:gd name="connsiteY25" fmla="*/ 3184516 h 3188833"/>
                <a:gd name="connsiteX26" fmla="*/ 1016098 w 5819722"/>
                <a:gd name="connsiteY26" fmla="*/ 3146416 h 3188833"/>
                <a:gd name="connsiteX27" fmla="*/ 939898 w 5819722"/>
                <a:gd name="connsiteY27" fmla="*/ 2946391 h 3188833"/>
                <a:gd name="connsiteX28" fmla="*/ 1063723 w 5819722"/>
                <a:gd name="connsiteY28" fmla="*/ 2746366 h 3188833"/>
                <a:gd name="connsiteX29" fmla="*/ 1378048 w 5819722"/>
                <a:gd name="connsiteY29" fmla="*/ 2679691 h 3188833"/>
                <a:gd name="connsiteX30" fmla="*/ 1682848 w 5819722"/>
                <a:gd name="connsiteY30" fmla="*/ 2498716 h 3188833"/>
                <a:gd name="connsiteX31" fmla="*/ 2006698 w 5819722"/>
                <a:gd name="connsiteY31" fmla="*/ 2260591 h 3188833"/>
                <a:gd name="connsiteX32" fmla="*/ 2178148 w 5819722"/>
                <a:gd name="connsiteY32" fmla="*/ 2117716 h 3188833"/>
                <a:gd name="connsiteX33" fmla="*/ 2197198 w 5819722"/>
                <a:gd name="connsiteY33" fmla="*/ 2031991 h 3188833"/>
                <a:gd name="connsiteX34" fmla="*/ 2111473 w 5819722"/>
                <a:gd name="connsiteY34" fmla="*/ 1993891 h 3188833"/>
                <a:gd name="connsiteX35" fmla="*/ 1739998 w 5819722"/>
                <a:gd name="connsiteY35" fmla="*/ 2051041 h 3188833"/>
                <a:gd name="connsiteX36" fmla="*/ 1216123 w 5819722"/>
                <a:gd name="connsiteY36" fmla="*/ 2117716 h 3188833"/>
                <a:gd name="connsiteX37" fmla="*/ 739873 w 5819722"/>
                <a:gd name="connsiteY37" fmla="*/ 2241541 h 3188833"/>
                <a:gd name="connsiteX38" fmla="*/ 454123 w 5819722"/>
                <a:gd name="connsiteY38" fmla="*/ 2393941 h 3188833"/>
                <a:gd name="connsiteX39" fmla="*/ 101698 w 5819722"/>
                <a:gd name="connsiteY39" fmla="*/ 2346316 h 3188833"/>
                <a:gd name="connsiteX40" fmla="*/ 6448 w 5819722"/>
                <a:gd name="connsiteY40" fmla="*/ 2089141 h 3188833"/>
                <a:gd name="connsiteX41" fmla="*/ 244573 w 5819722"/>
                <a:gd name="connsiteY41" fmla="*/ 1879591 h 3188833"/>
                <a:gd name="connsiteX42" fmla="*/ 730348 w 5819722"/>
                <a:gd name="connsiteY42" fmla="*/ 1898641 h 3188833"/>
                <a:gd name="connsiteX43" fmla="*/ 1197073 w 5819722"/>
                <a:gd name="connsiteY43" fmla="*/ 1870066 h 3188833"/>
                <a:gd name="connsiteX44" fmla="*/ 1778098 w 5819722"/>
                <a:gd name="connsiteY44" fmla="*/ 1803391 h 3188833"/>
                <a:gd name="connsiteX45" fmla="*/ 2292448 w 5819722"/>
                <a:gd name="connsiteY45" fmla="*/ 1727191 h 3188833"/>
                <a:gd name="connsiteX46" fmla="*/ 2530573 w 5819722"/>
                <a:gd name="connsiteY46" fmla="*/ 1593841 h 3188833"/>
                <a:gd name="connsiteX47" fmla="*/ 2540098 w 5819722"/>
                <a:gd name="connsiteY47" fmla="*/ 1517641 h 3188833"/>
                <a:gd name="connsiteX48" fmla="*/ 2235298 w 5819722"/>
                <a:gd name="connsiteY48" fmla="*/ 1346191 h 3188833"/>
                <a:gd name="connsiteX49" fmla="*/ 1339948 w 5819722"/>
                <a:gd name="connsiteY49" fmla="*/ 1117591 h 3188833"/>
                <a:gd name="connsiteX50" fmla="*/ 911323 w 5819722"/>
                <a:gd name="connsiteY50" fmla="*/ 1022341 h 3188833"/>
                <a:gd name="connsiteX51" fmla="*/ 539848 w 5819722"/>
                <a:gd name="connsiteY51" fmla="*/ 1003291 h 3188833"/>
                <a:gd name="connsiteX52" fmla="*/ 254098 w 5819722"/>
                <a:gd name="connsiteY52" fmla="*/ 850891 h 3188833"/>
                <a:gd name="connsiteX53" fmla="*/ 330298 w 5819722"/>
                <a:gd name="connsiteY53" fmla="*/ 584191 h 3188833"/>
                <a:gd name="connsiteX54" fmla="*/ 730348 w 5819722"/>
                <a:gd name="connsiteY54" fmla="*/ 507991 h 3188833"/>
                <a:gd name="connsiteX55" fmla="*/ 1073248 w 5819722"/>
                <a:gd name="connsiteY55" fmla="*/ 622291 h 3188833"/>
                <a:gd name="connsiteX56" fmla="*/ 1216123 w 5819722"/>
                <a:gd name="connsiteY56" fmla="*/ 812791 h 3188833"/>
                <a:gd name="connsiteX57" fmla="*/ 1654273 w 5819722"/>
                <a:gd name="connsiteY57" fmla="*/ 965191 h 3188833"/>
                <a:gd name="connsiteX58" fmla="*/ 2149573 w 5819722"/>
                <a:gd name="connsiteY58" fmla="*/ 1117591 h 3188833"/>
                <a:gd name="connsiteX59" fmla="*/ 2292448 w 5819722"/>
                <a:gd name="connsiteY59" fmla="*/ 1155691 h 3188833"/>
                <a:gd name="connsiteX60" fmla="*/ 2349598 w 5819722"/>
                <a:gd name="connsiteY60" fmla="*/ 1069966 h 3188833"/>
                <a:gd name="connsiteX61" fmla="*/ 2254348 w 5819722"/>
                <a:gd name="connsiteY61" fmla="*/ 946141 h 3188833"/>
                <a:gd name="connsiteX62" fmla="*/ 2111473 w 5819722"/>
                <a:gd name="connsiteY62" fmla="*/ 765166 h 3188833"/>
                <a:gd name="connsiteX63" fmla="*/ 2006698 w 5819722"/>
                <a:gd name="connsiteY63" fmla="*/ 603241 h 3188833"/>
                <a:gd name="connsiteX64" fmla="*/ 1940023 w 5819722"/>
                <a:gd name="connsiteY64" fmla="*/ 488941 h 3188833"/>
                <a:gd name="connsiteX65" fmla="*/ 1701898 w 5819722"/>
                <a:gd name="connsiteY65" fmla="*/ 431791 h 3188833"/>
                <a:gd name="connsiteX66" fmla="*/ 1597123 w 5819722"/>
                <a:gd name="connsiteY66" fmla="*/ 288916 h 3188833"/>
                <a:gd name="connsiteX67" fmla="*/ 1720948 w 5819722"/>
                <a:gd name="connsiteY67" fmla="*/ 41266 h 3188833"/>
                <a:gd name="connsiteX68" fmla="*/ 2130523 w 5819722"/>
                <a:gd name="connsiteY68" fmla="*/ 31741 h 3188833"/>
                <a:gd name="connsiteX69" fmla="*/ 2235298 w 5819722"/>
                <a:gd name="connsiteY69" fmla="*/ 355591 h 3188833"/>
                <a:gd name="connsiteX70" fmla="*/ 2340073 w 5819722"/>
                <a:gd name="connsiteY70" fmla="*/ 641341 h 3188833"/>
                <a:gd name="connsiteX71" fmla="*/ 2568673 w 5819722"/>
                <a:gd name="connsiteY71" fmla="*/ 908041 h 3188833"/>
                <a:gd name="connsiteX72" fmla="*/ 2835373 w 5819722"/>
                <a:gd name="connsiteY72" fmla="*/ 1165216 h 3188833"/>
                <a:gd name="connsiteX73" fmla="*/ 3016348 w 5819722"/>
                <a:gd name="connsiteY73" fmla="*/ 1298566 h 3188833"/>
                <a:gd name="connsiteX74" fmla="*/ 3073498 w 5819722"/>
                <a:gd name="connsiteY74" fmla="*/ 1193791 h 3188833"/>
                <a:gd name="connsiteX75" fmla="*/ 2959198 w 5819722"/>
                <a:gd name="connsiteY75" fmla="*/ 908041 h 3188833"/>
                <a:gd name="connsiteX76" fmla="*/ 2835373 w 5819722"/>
                <a:gd name="connsiteY76" fmla="*/ 727066 h 3188833"/>
                <a:gd name="connsiteX77" fmla="*/ 3111598 w 5819722"/>
                <a:gd name="connsiteY77" fmla="*/ 527041 h 3188833"/>
                <a:gd name="connsiteX78" fmla="*/ 3425923 w 5819722"/>
                <a:gd name="connsiteY78" fmla="*/ 641341 h 3188833"/>
                <a:gd name="connsiteX79" fmla="*/ 3425923 w 5819722"/>
                <a:gd name="connsiteY79" fmla="*/ 841366 h 3188833"/>
                <a:gd name="connsiteX80" fmla="*/ 3321148 w 5819722"/>
                <a:gd name="connsiteY80" fmla="*/ 955666 h 3188833"/>
                <a:gd name="connsiteX81" fmla="*/ 3330673 w 5819722"/>
                <a:gd name="connsiteY81" fmla="*/ 1289041 h 3188833"/>
                <a:gd name="connsiteX82" fmla="*/ 3444973 w 5819722"/>
                <a:gd name="connsiteY82" fmla="*/ 1431916 h 3188833"/>
                <a:gd name="connsiteX83" fmla="*/ 3692623 w 5819722"/>
                <a:gd name="connsiteY83" fmla="*/ 1431916 h 3188833"/>
                <a:gd name="connsiteX0" fmla="*/ 3692623 w 5819722"/>
                <a:gd name="connsiteY0" fmla="*/ 1431916 h 3188833"/>
                <a:gd name="connsiteX1" fmla="*/ 5521423 w 5819722"/>
                <a:gd name="connsiteY1" fmla="*/ 1574791 h 3188833"/>
                <a:gd name="connsiteX2" fmla="*/ 5788123 w 5819722"/>
                <a:gd name="connsiteY2" fmla="*/ 1612891 h 3188833"/>
                <a:gd name="connsiteX3" fmla="*/ 5816698 w 5819722"/>
                <a:gd name="connsiteY3" fmla="*/ 1765291 h 3188833"/>
                <a:gd name="connsiteX4" fmla="*/ 5807173 w 5819722"/>
                <a:gd name="connsiteY4" fmla="*/ 1936741 h 3188833"/>
                <a:gd name="connsiteX5" fmla="*/ 5759548 w 5819722"/>
                <a:gd name="connsiteY5" fmla="*/ 2003416 h 3188833"/>
                <a:gd name="connsiteX6" fmla="*/ 5521423 w 5819722"/>
                <a:gd name="connsiteY6" fmla="*/ 2003416 h 3188833"/>
                <a:gd name="connsiteX7" fmla="*/ 3692623 w 5819722"/>
                <a:gd name="connsiteY7" fmla="*/ 1889116 h 3188833"/>
                <a:gd name="connsiteX8" fmla="*/ 3464023 w 5819722"/>
                <a:gd name="connsiteY8" fmla="*/ 1870066 h 3188833"/>
                <a:gd name="connsiteX9" fmla="*/ 3283048 w 5819722"/>
                <a:gd name="connsiteY9" fmla="*/ 1927216 h 3188833"/>
                <a:gd name="connsiteX10" fmla="*/ 3140173 w 5819722"/>
                <a:gd name="connsiteY10" fmla="*/ 2022466 h 3188833"/>
                <a:gd name="connsiteX11" fmla="*/ 3063973 w 5819722"/>
                <a:gd name="connsiteY11" fmla="*/ 2212966 h 3188833"/>
                <a:gd name="connsiteX12" fmla="*/ 3054448 w 5819722"/>
                <a:gd name="connsiteY12" fmla="*/ 2451091 h 3188833"/>
                <a:gd name="connsiteX13" fmla="*/ 3035398 w 5819722"/>
                <a:gd name="connsiteY13" fmla="*/ 2622541 h 3188833"/>
                <a:gd name="connsiteX14" fmla="*/ 2873473 w 5819722"/>
                <a:gd name="connsiteY14" fmla="*/ 2708266 h 3188833"/>
                <a:gd name="connsiteX15" fmla="*/ 2616298 w 5819722"/>
                <a:gd name="connsiteY15" fmla="*/ 2679691 h 3188833"/>
                <a:gd name="connsiteX16" fmla="*/ 2463898 w 5819722"/>
                <a:gd name="connsiteY16" fmla="*/ 2603491 h 3188833"/>
                <a:gd name="connsiteX17" fmla="*/ 2454373 w 5819722"/>
                <a:gd name="connsiteY17" fmla="*/ 2460616 h 3188833"/>
                <a:gd name="connsiteX18" fmla="*/ 2597248 w 5819722"/>
                <a:gd name="connsiteY18" fmla="*/ 2298691 h 3188833"/>
                <a:gd name="connsiteX19" fmla="*/ 2721073 w 5819722"/>
                <a:gd name="connsiteY19" fmla="*/ 2184391 h 3188833"/>
                <a:gd name="connsiteX20" fmla="*/ 2749648 w 5819722"/>
                <a:gd name="connsiteY20" fmla="*/ 2070091 h 3188833"/>
                <a:gd name="connsiteX21" fmla="*/ 2616298 w 5819722"/>
                <a:gd name="connsiteY21" fmla="*/ 2041516 h 3188833"/>
                <a:gd name="connsiteX22" fmla="*/ 1863823 w 5819722"/>
                <a:gd name="connsiteY22" fmla="*/ 2679691 h 3188833"/>
                <a:gd name="connsiteX23" fmla="*/ 1711423 w 5819722"/>
                <a:gd name="connsiteY23" fmla="*/ 2813041 h 3188833"/>
                <a:gd name="connsiteX24" fmla="*/ 1578073 w 5819722"/>
                <a:gd name="connsiteY24" fmla="*/ 3079741 h 3188833"/>
                <a:gd name="connsiteX25" fmla="*/ 1254223 w 5819722"/>
                <a:gd name="connsiteY25" fmla="*/ 3184516 h 3188833"/>
                <a:gd name="connsiteX26" fmla="*/ 1016098 w 5819722"/>
                <a:gd name="connsiteY26" fmla="*/ 3146416 h 3188833"/>
                <a:gd name="connsiteX27" fmla="*/ 939898 w 5819722"/>
                <a:gd name="connsiteY27" fmla="*/ 2946391 h 3188833"/>
                <a:gd name="connsiteX28" fmla="*/ 1063723 w 5819722"/>
                <a:gd name="connsiteY28" fmla="*/ 2746366 h 3188833"/>
                <a:gd name="connsiteX29" fmla="*/ 1378048 w 5819722"/>
                <a:gd name="connsiteY29" fmla="*/ 2679691 h 3188833"/>
                <a:gd name="connsiteX30" fmla="*/ 1682848 w 5819722"/>
                <a:gd name="connsiteY30" fmla="*/ 2498716 h 3188833"/>
                <a:gd name="connsiteX31" fmla="*/ 2006698 w 5819722"/>
                <a:gd name="connsiteY31" fmla="*/ 2260591 h 3188833"/>
                <a:gd name="connsiteX32" fmla="*/ 2178148 w 5819722"/>
                <a:gd name="connsiteY32" fmla="*/ 2117716 h 3188833"/>
                <a:gd name="connsiteX33" fmla="*/ 2197198 w 5819722"/>
                <a:gd name="connsiteY33" fmla="*/ 2031991 h 3188833"/>
                <a:gd name="connsiteX34" fmla="*/ 2111473 w 5819722"/>
                <a:gd name="connsiteY34" fmla="*/ 1993891 h 3188833"/>
                <a:gd name="connsiteX35" fmla="*/ 1739998 w 5819722"/>
                <a:gd name="connsiteY35" fmla="*/ 2051041 h 3188833"/>
                <a:gd name="connsiteX36" fmla="*/ 1216123 w 5819722"/>
                <a:gd name="connsiteY36" fmla="*/ 2117716 h 3188833"/>
                <a:gd name="connsiteX37" fmla="*/ 739873 w 5819722"/>
                <a:gd name="connsiteY37" fmla="*/ 2241541 h 3188833"/>
                <a:gd name="connsiteX38" fmla="*/ 454123 w 5819722"/>
                <a:gd name="connsiteY38" fmla="*/ 2393941 h 3188833"/>
                <a:gd name="connsiteX39" fmla="*/ 101698 w 5819722"/>
                <a:gd name="connsiteY39" fmla="*/ 2346316 h 3188833"/>
                <a:gd name="connsiteX40" fmla="*/ 6448 w 5819722"/>
                <a:gd name="connsiteY40" fmla="*/ 2089141 h 3188833"/>
                <a:gd name="connsiteX41" fmla="*/ 244573 w 5819722"/>
                <a:gd name="connsiteY41" fmla="*/ 1879591 h 3188833"/>
                <a:gd name="connsiteX42" fmla="*/ 730348 w 5819722"/>
                <a:gd name="connsiteY42" fmla="*/ 1898641 h 3188833"/>
                <a:gd name="connsiteX43" fmla="*/ 1197073 w 5819722"/>
                <a:gd name="connsiteY43" fmla="*/ 1870066 h 3188833"/>
                <a:gd name="connsiteX44" fmla="*/ 1778098 w 5819722"/>
                <a:gd name="connsiteY44" fmla="*/ 1803391 h 3188833"/>
                <a:gd name="connsiteX45" fmla="*/ 2292448 w 5819722"/>
                <a:gd name="connsiteY45" fmla="*/ 1727191 h 3188833"/>
                <a:gd name="connsiteX46" fmla="*/ 2530573 w 5819722"/>
                <a:gd name="connsiteY46" fmla="*/ 1593841 h 3188833"/>
                <a:gd name="connsiteX47" fmla="*/ 2540098 w 5819722"/>
                <a:gd name="connsiteY47" fmla="*/ 1517641 h 3188833"/>
                <a:gd name="connsiteX48" fmla="*/ 2235298 w 5819722"/>
                <a:gd name="connsiteY48" fmla="*/ 1346191 h 3188833"/>
                <a:gd name="connsiteX49" fmla="*/ 1339948 w 5819722"/>
                <a:gd name="connsiteY49" fmla="*/ 1117591 h 3188833"/>
                <a:gd name="connsiteX50" fmla="*/ 911323 w 5819722"/>
                <a:gd name="connsiteY50" fmla="*/ 1022341 h 3188833"/>
                <a:gd name="connsiteX51" fmla="*/ 539848 w 5819722"/>
                <a:gd name="connsiteY51" fmla="*/ 1003291 h 3188833"/>
                <a:gd name="connsiteX52" fmla="*/ 254098 w 5819722"/>
                <a:gd name="connsiteY52" fmla="*/ 850891 h 3188833"/>
                <a:gd name="connsiteX53" fmla="*/ 330298 w 5819722"/>
                <a:gd name="connsiteY53" fmla="*/ 584191 h 3188833"/>
                <a:gd name="connsiteX54" fmla="*/ 730348 w 5819722"/>
                <a:gd name="connsiteY54" fmla="*/ 507991 h 3188833"/>
                <a:gd name="connsiteX55" fmla="*/ 1073248 w 5819722"/>
                <a:gd name="connsiteY55" fmla="*/ 622291 h 3188833"/>
                <a:gd name="connsiteX56" fmla="*/ 1216123 w 5819722"/>
                <a:gd name="connsiteY56" fmla="*/ 812791 h 3188833"/>
                <a:gd name="connsiteX57" fmla="*/ 1654273 w 5819722"/>
                <a:gd name="connsiteY57" fmla="*/ 965191 h 3188833"/>
                <a:gd name="connsiteX58" fmla="*/ 2149573 w 5819722"/>
                <a:gd name="connsiteY58" fmla="*/ 1117591 h 3188833"/>
                <a:gd name="connsiteX59" fmla="*/ 2292448 w 5819722"/>
                <a:gd name="connsiteY59" fmla="*/ 1155691 h 3188833"/>
                <a:gd name="connsiteX60" fmla="*/ 2349598 w 5819722"/>
                <a:gd name="connsiteY60" fmla="*/ 1069966 h 3188833"/>
                <a:gd name="connsiteX61" fmla="*/ 2254348 w 5819722"/>
                <a:gd name="connsiteY61" fmla="*/ 946141 h 3188833"/>
                <a:gd name="connsiteX62" fmla="*/ 2111473 w 5819722"/>
                <a:gd name="connsiteY62" fmla="*/ 765166 h 3188833"/>
                <a:gd name="connsiteX63" fmla="*/ 2006698 w 5819722"/>
                <a:gd name="connsiteY63" fmla="*/ 603241 h 3188833"/>
                <a:gd name="connsiteX64" fmla="*/ 1892398 w 5819722"/>
                <a:gd name="connsiteY64" fmla="*/ 479416 h 3188833"/>
                <a:gd name="connsiteX65" fmla="*/ 1701898 w 5819722"/>
                <a:gd name="connsiteY65" fmla="*/ 431791 h 3188833"/>
                <a:gd name="connsiteX66" fmla="*/ 1597123 w 5819722"/>
                <a:gd name="connsiteY66" fmla="*/ 288916 h 3188833"/>
                <a:gd name="connsiteX67" fmla="*/ 1720948 w 5819722"/>
                <a:gd name="connsiteY67" fmla="*/ 41266 h 3188833"/>
                <a:gd name="connsiteX68" fmla="*/ 2130523 w 5819722"/>
                <a:gd name="connsiteY68" fmla="*/ 31741 h 3188833"/>
                <a:gd name="connsiteX69" fmla="*/ 2235298 w 5819722"/>
                <a:gd name="connsiteY69" fmla="*/ 355591 h 3188833"/>
                <a:gd name="connsiteX70" fmla="*/ 2340073 w 5819722"/>
                <a:gd name="connsiteY70" fmla="*/ 641341 h 3188833"/>
                <a:gd name="connsiteX71" fmla="*/ 2568673 w 5819722"/>
                <a:gd name="connsiteY71" fmla="*/ 908041 h 3188833"/>
                <a:gd name="connsiteX72" fmla="*/ 2835373 w 5819722"/>
                <a:gd name="connsiteY72" fmla="*/ 1165216 h 3188833"/>
                <a:gd name="connsiteX73" fmla="*/ 3016348 w 5819722"/>
                <a:gd name="connsiteY73" fmla="*/ 1298566 h 3188833"/>
                <a:gd name="connsiteX74" fmla="*/ 3073498 w 5819722"/>
                <a:gd name="connsiteY74" fmla="*/ 1193791 h 3188833"/>
                <a:gd name="connsiteX75" fmla="*/ 2959198 w 5819722"/>
                <a:gd name="connsiteY75" fmla="*/ 908041 h 3188833"/>
                <a:gd name="connsiteX76" fmla="*/ 2835373 w 5819722"/>
                <a:gd name="connsiteY76" fmla="*/ 727066 h 3188833"/>
                <a:gd name="connsiteX77" fmla="*/ 3111598 w 5819722"/>
                <a:gd name="connsiteY77" fmla="*/ 527041 h 3188833"/>
                <a:gd name="connsiteX78" fmla="*/ 3425923 w 5819722"/>
                <a:gd name="connsiteY78" fmla="*/ 641341 h 3188833"/>
                <a:gd name="connsiteX79" fmla="*/ 3425923 w 5819722"/>
                <a:gd name="connsiteY79" fmla="*/ 841366 h 3188833"/>
                <a:gd name="connsiteX80" fmla="*/ 3321148 w 5819722"/>
                <a:gd name="connsiteY80" fmla="*/ 955666 h 3188833"/>
                <a:gd name="connsiteX81" fmla="*/ 3330673 w 5819722"/>
                <a:gd name="connsiteY81" fmla="*/ 1289041 h 3188833"/>
                <a:gd name="connsiteX82" fmla="*/ 3444973 w 5819722"/>
                <a:gd name="connsiteY82" fmla="*/ 1431916 h 3188833"/>
                <a:gd name="connsiteX83" fmla="*/ 3692623 w 5819722"/>
                <a:gd name="connsiteY83" fmla="*/ 1431916 h 3188833"/>
                <a:gd name="connsiteX0" fmla="*/ 3692623 w 5819722"/>
                <a:gd name="connsiteY0" fmla="*/ 1430453 h 3187370"/>
                <a:gd name="connsiteX1" fmla="*/ 5521423 w 5819722"/>
                <a:gd name="connsiteY1" fmla="*/ 1573328 h 3187370"/>
                <a:gd name="connsiteX2" fmla="*/ 5788123 w 5819722"/>
                <a:gd name="connsiteY2" fmla="*/ 1611428 h 3187370"/>
                <a:gd name="connsiteX3" fmla="*/ 5816698 w 5819722"/>
                <a:gd name="connsiteY3" fmla="*/ 1763828 h 3187370"/>
                <a:gd name="connsiteX4" fmla="*/ 5807173 w 5819722"/>
                <a:gd name="connsiteY4" fmla="*/ 1935278 h 3187370"/>
                <a:gd name="connsiteX5" fmla="*/ 5759548 w 5819722"/>
                <a:gd name="connsiteY5" fmla="*/ 2001953 h 3187370"/>
                <a:gd name="connsiteX6" fmla="*/ 5521423 w 5819722"/>
                <a:gd name="connsiteY6" fmla="*/ 2001953 h 3187370"/>
                <a:gd name="connsiteX7" fmla="*/ 3692623 w 5819722"/>
                <a:gd name="connsiteY7" fmla="*/ 1887653 h 3187370"/>
                <a:gd name="connsiteX8" fmla="*/ 3464023 w 5819722"/>
                <a:gd name="connsiteY8" fmla="*/ 1868603 h 3187370"/>
                <a:gd name="connsiteX9" fmla="*/ 3283048 w 5819722"/>
                <a:gd name="connsiteY9" fmla="*/ 1925753 h 3187370"/>
                <a:gd name="connsiteX10" fmla="*/ 3140173 w 5819722"/>
                <a:gd name="connsiteY10" fmla="*/ 2021003 h 3187370"/>
                <a:gd name="connsiteX11" fmla="*/ 3063973 w 5819722"/>
                <a:gd name="connsiteY11" fmla="*/ 2211503 h 3187370"/>
                <a:gd name="connsiteX12" fmla="*/ 3054448 w 5819722"/>
                <a:gd name="connsiteY12" fmla="*/ 2449628 h 3187370"/>
                <a:gd name="connsiteX13" fmla="*/ 3035398 w 5819722"/>
                <a:gd name="connsiteY13" fmla="*/ 2621078 h 3187370"/>
                <a:gd name="connsiteX14" fmla="*/ 2873473 w 5819722"/>
                <a:gd name="connsiteY14" fmla="*/ 2706803 h 3187370"/>
                <a:gd name="connsiteX15" fmla="*/ 2616298 w 5819722"/>
                <a:gd name="connsiteY15" fmla="*/ 2678228 h 3187370"/>
                <a:gd name="connsiteX16" fmla="*/ 2463898 w 5819722"/>
                <a:gd name="connsiteY16" fmla="*/ 2602028 h 3187370"/>
                <a:gd name="connsiteX17" fmla="*/ 2454373 w 5819722"/>
                <a:gd name="connsiteY17" fmla="*/ 2459153 h 3187370"/>
                <a:gd name="connsiteX18" fmla="*/ 2597248 w 5819722"/>
                <a:gd name="connsiteY18" fmla="*/ 2297228 h 3187370"/>
                <a:gd name="connsiteX19" fmla="*/ 2721073 w 5819722"/>
                <a:gd name="connsiteY19" fmla="*/ 2182928 h 3187370"/>
                <a:gd name="connsiteX20" fmla="*/ 2749648 w 5819722"/>
                <a:gd name="connsiteY20" fmla="*/ 2068628 h 3187370"/>
                <a:gd name="connsiteX21" fmla="*/ 2616298 w 5819722"/>
                <a:gd name="connsiteY21" fmla="*/ 2040053 h 3187370"/>
                <a:gd name="connsiteX22" fmla="*/ 1863823 w 5819722"/>
                <a:gd name="connsiteY22" fmla="*/ 2678228 h 3187370"/>
                <a:gd name="connsiteX23" fmla="*/ 1711423 w 5819722"/>
                <a:gd name="connsiteY23" fmla="*/ 2811578 h 3187370"/>
                <a:gd name="connsiteX24" fmla="*/ 1578073 w 5819722"/>
                <a:gd name="connsiteY24" fmla="*/ 3078278 h 3187370"/>
                <a:gd name="connsiteX25" fmla="*/ 1254223 w 5819722"/>
                <a:gd name="connsiteY25" fmla="*/ 3183053 h 3187370"/>
                <a:gd name="connsiteX26" fmla="*/ 1016098 w 5819722"/>
                <a:gd name="connsiteY26" fmla="*/ 3144953 h 3187370"/>
                <a:gd name="connsiteX27" fmla="*/ 939898 w 5819722"/>
                <a:gd name="connsiteY27" fmla="*/ 2944928 h 3187370"/>
                <a:gd name="connsiteX28" fmla="*/ 1063723 w 5819722"/>
                <a:gd name="connsiteY28" fmla="*/ 2744903 h 3187370"/>
                <a:gd name="connsiteX29" fmla="*/ 1378048 w 5819722"/>
                <a:gd name="connsiteY29" fmla="*/ 2678228 h 3187370"/>
                <a:gd name="connsiteX30" fmla="*/ 1682848 w 5819722"/>
                <a:gd name="connsiteY30" fmla="*/ 2497253 h 3187370"/>
                <a:gd name="connsiteX31" fmla="*/ 2006698 w 5819722"/>
                <a:gd name="connsiteY31" fmla="*/ 2259128 h 3187370"/>
                <a:gd name="connsiteX32" fmla="*/ 2178148 w 5819722"/>
                <a:gd name="connsiteY32" fmla="*/ 2116253 h 3187370"/>
                <a:gd name="connsiteX33" fmla="*/ 2197198 w 5819722"/>
                <a:gd name="connsiteY33" fmla="*/ 2030528 h 3187370"/>
                <a:gd name="connsiteX34" fmla="*/ 2111473 w 5819722"/>
                <a:gd name="connsiteY34" fmla="*/ 1992428 h 3187370"/>
                <a:gd name="connsiteX35" fmla="*/ 1739998 w 5819722"/>
                <a:gd name="connsiteY35" fmla="*/ 2049578 h 3187370"/>
                <a:gd name="connsiteX36" fmla="*/ 1216123 w 5819722"/>
                <a:gd name="connsiteY36" fmla="*/ 2116253 h 3187370"/>
                <a:gd name="connsiteX37" fmla="*/ 739873 w 5819722"/>
                <a:gd name="connsiteY37" fmla="*/ 2240078 h 3187370"/>
                <a:gd name="connsiteX38" fmla="*/ 454123 w 5819722"/>
                <a:gd name="connsiteY38" fmla="*/ 2392478 h 3187370"/>
                <a:gd name="connsiteX39" fmla="*/ 101698 w 5819722"/>
                <a:gd name="connsiteY39" fmla="*/ 2344853 h 3187370"/>
                <a:gd name="connsiteX40" fmla="*/ 6448 w 5819722"/>
                <a:gd name="connsiteY40" fmla="*/ 2087678 h 3187370"/>
                <a:gd name="connsiteX41" fmla="*/ 244573 w 5819722"/>
                <a:gd name="connsiteY41" fmla="*/ 1878128 h 3187370"/>
                <a:gd name="connsiteX42" fmla="*/ 730348 w 5819722"/>
                <a:gd name="connsiteY42" fmla="*/ 1897178 h 3187370"/>
                <a:gd name="connsiteX43" fmla="*/ 1197073 w 5819722"/>
                <a:gd name="connsiteY43" fmla="*/ 1868603 h 3187370"/>
                <a:gd name="connsiteX44" fmla="*/ 1778098 w 5819722"/>
                <a:gd name="connsiteY44" fmla="*/ 1801928 h 3187370"/>
                <a:gd name="connsiteX45" fmla="*/ 2292448 w 5819722"/>
                <a:gd name="connsiteY45" fmla="*/ 1725728 h 3187370"/>
                <a:gd name="connsiteX46" fmla="*/ 2530573 w 5819722"/>
                <a:gd name="connsiteY46" fmla="*/ 1592378 h 3187370"/>
                <a:gd name="connsiteX47" fmla="*/ 2540098 w 5819722"/>
                <a:gd name="connsiteY47" fmla="*/ 1516178 h 3187370"/>
                <a:gd name="connsiteX48" fmla="*/ 2235298 w 5819722"/>
                <a:gd name="connsiteY48" fmla="*/ 1344728 h 3187370"/>
                <a:gd name="connsiteX49" fmla="*/ 1339948 w 5819722"/>
                <a:gd name="connsiteY49" fmla="*/ 1116128 h 3187370"/>
                <a:gd name="connsiteX50" fmla="*/ 911323 w 5819722"/>
                <a:gd name="connsiteY50" fmla="*/ 1020878 h 3187370"/>
                <a:gd name="connsiteX51" fmla="*/ 539848 w 5819722"/>
                <a:gd name="connsiteY51" fmla="*/ 1001828 h 3187370"/>
                <a:gd name="connsiteX52" fmla="*/ 254098 w 5819722"/>
                <a:gd name="connsiteY52" fmla="*/ 849428 h 3187370"/>
                <a:gd name="connsiteX53" fmla="*/ 330298 w 5819722"/>
                <a:gd name="connsiteY53" fmla="*/ 582728 h 3187370"/>
                <a:gd name="connsiteX54" fmla="*/ 730348 w 5819722"/>
                <a:gd name="connsiteY54" fmla="*/ 506528 h 3187370"/>
                <a:gd name="connsiteX55" fmla="*/ 1073248 w 5819722"/>
                <a:gd name="connsiteY55" fmla="*/ 620828 h 3187370"/>
                <a:gd name="connsiteX56" fmla="*/ 1216123 w 5819722"/>
                <a:gd name="connsiteY56" fmla="*/ 811328 h 3187370"/>
                <a:gd name="connsiteX57" fmla="*/ 1654273 w 5819722"/>
                <a:gd name="connsiteY57" fmla="*/ 963728 h 3187370"/>
                <a:gd name="connsiteX58" fmla="*/ 2149573 w 5819722"/>
                <a:gd name="connsiteY58" fmla="*/ 1116128 h 3187370"/>
                <a:gd name="connsiteX59" fmla="*/ 2292448 w 5819722"/>
                <a:gd name="connsiteY59" fmla="*/ 1154228 h 3187370"/>
                <a:gd name="connsiteX60" fmla="*/ 2349598 w 5819722"/>
                <a:gd name="connsiteY60" fmla="*/ 1068503 h 3187370"/>
                <a:gd name="connsiteX61" fmla="*/ 2254348 w 5819722"/>
                <a:gd name="connsiteY61" fmla="*/ 944678 h 3187370"/>
                <a:gd name="connsiteX62" fmla="*/ 2111473 w 5819722"/>
                <a:gd name="connsiteY62" fmla="*/ 763703 h 3187370"/>
                <a:gd name="connsiteX63" fmla="*/ 2006698 w 5819722"/>
                <a:gd name="connsiteY63" fmla="*/ 601778 h 3187370"/>
                <a:gd name="connsiteX64" fmla="*/ 1892398 w 5819722"/>
                <a:gd name="connsiteY64" fmla="*/ 477953 h 3187370"/>
                <a:gd name="connsiteX65" fmla="*/ 1701898 w 5819722"/>
                <a:gd name="connsiteY65" fmla="*/ 430328 h 3187370"/>
                <a:gd name="connsiteX66" fmla="*/ 1568548 w 5819722"/>
                <a:gd name="connsiteY66" fmla="*/ 258878 h 3187370"/>
                <a:gd name="connsiteX67" fmla="*/ 1720948 w 5819722"/>
                <a:gd name="connsiteY67" fmla="*/ 39803 h 3187370"/>
                <a:gd name="connsiteX68" fmla="*/ 2130523 w 5819722"/>
                <a:gd name="connsiteY68" fmla="*/ 30278 h 3187370"/>
                <a:gd name="connsiteX69" fmla="*/ 2235298 w 5819722"/>
                <a:gd name="connsiteY69" fmla="*/ 354128 h 3187370"/>
                <a:gd name="connsiteX70" fmla="*/ 2340073 w 5819722"/>
                <a:gd name="connsiteY70" fmla="*/ 639878 h 3187370"/>
                <a:gd name="connsiteX71" fmla="*/ 2568673 w 5819722"/>
                <a:gd name="connsiteY71" fmla="*/ 906578 h 3187370"/>
                <a:gd name="connsiteX72" fmla="*/ 2835373 w 5819722"/>
                <a:gd name="connsiteY72" fmla="*/ 1163753 h 3187370"/>
                <a:gd name="connsiteX73" fmla="*/ 3016348 w 5819722"/>
                <a:gd name="connsiteY73" fmla="*/ 1297103 h 3187370"/>
                <a:gd name="connsiteX74" fmla="*/ 3073498 w 5819722"/>
                <a:gd name="connsiteY74" fmla="*/ 1192328 h 3187370"/>
                <a:gd name="connsiteX75" fmla="*/ 2959198 w 5819722"/>
                <a:gd name="connsiteY75" fmla="*/ 906578 h 3187370"/>
                <a:gd name="connsiteX76" fmla="*/ 2835373 w 5819722"/>
                <a:gd name="connsiteY76" fmla="*/ 725603 h 3187370"/>
                <a:gd name="connsiteX77" fmla="*/ 3111598 w 5819722"/>
                <a:gd name="connsiteY77" fmla="*/ 525578 h 3187370"/>
                <a:gd name="connsiteX78" fmla="*/ 3425923 w 5819722"/>
                <a:gd name="connsiteY78" fmla="*/ 639878 h 3187370"/>
                <a:gd name="connsiteX79" fmla="*/ 3425923 w 5819722"/>
                <a:gd name="connsiteY79" fmla="*/ 839903 h 3187370"/>
                <a:gd name="connsiteX80" fmla="*/ 3321148 w 5819722"/>
                <a:gd name="connsiteY80" fmla="*/ 954203 h 3187370"/>
                <a:gd name="connsiteX81" fmla="*/ 3330673 w 5819722"/>
                <a:gd name="connsiteY81" fmla="*/ 1287578 h 3187370"/>
                <a:gd name="connsiteX82" fmla="*/ 3444973 w 5819722"/>
                <a:gd name="connsiteY82" fmla="*/ 1430453 h 3187370"/>
                <a:gd name="connsiteX83" fmla="*/ 3692623 w 5819722"/>
                <a:gd name="connsiteY83" fmla="*/ 1430453 h 3187370"/>
                <a:gd name="connsiteX0" fmla="*/ 3692623 w 5819722"/>
                <a:gd name="connsiteY0" fmla="*/ 1452071 h 3208988"/>
                <a:gd name="connsiteX1" fmla="*/ 5521423 w 5819722"/>
                <a:gd name="connsiteY1" fmla="*/ 1594946 h 3208988"/>
                <a:gd name="connsiteX2" fmla="*/ 5788123 w 5819722"/>
                <a:gd name="connsiteY2" fmla="*/ 1633046 h 3208988"/>
                <a:gd name="connsiteX3" fmla="*/ 5816698 w 5819722"/>
                <a:gd name="connsiteY3" fmla="*/ 1785446 h 3208988"/>
                <a:gd name="connsiteX4" fmla="*/ 5807173 w 5819722"/>
                <a:gd name="connsiteY4" fmla="*/ 1956896 h 3208988"/>
                <a:gd name="connsiteX5" fmla="*/ 5759548 w 5819722"/>
                <a:gd name="connsiteY5" fmla="*/ 2023571 h 3208988"/>
                <a:gd name="connsiteX6" fmla="*/ 5521423 w 5819722"/>
                <a:gd name="connsiteY6" fmla="*/ 2023571 h 3208988"/>
                <a:gd name="connsiteX7" fmla="*/ 3692623 w 5819722"/>
                <a:gd name="connsiteY7" fmla="*/ 1909271 h 3208988"/>
                <a:gd name="connsiteX8" fmla="*/ 3464023 w 5819722"/>
                <a:gd name="connsiteY8" fmla="*/ 1890221 h 3208988"/>
                <a:gd name="connsiteX9" fmla="*/ 3283048 w 5819722"/>
                <a:gd name="connsiteY9" fmla="*/ 1947371 h 3208988"/>
                <a:gd name="connsiteX10" fmla="*/ 3140173 w 5819722"/>
                <a:gd name="connsiteY10" fmla="*/ 2042621 h 3208988"/>
                <a:gd name="connsiteX11" fmla="*/ 3063973 w 5819722"/>
                <a:gd name="connsiteY11" fmla="*/ 2233121 h 3208988"/>
                <a:gd name="connsiteX12" fmla="*/ 3054448 w 5819722"/>
                <a:gd name="connsiteY12" fmla="*/ 2471246 h 3208988"/>
                <a:gd name="connsiteX13" fmla="*/ 3035398 w 5819722"/>
                <a:gd name="connsiteY13" fmla="*/ 2642696 h 3208988"/>
                <a:gd name="connsiteX14" fmla="*/ 2873473 w 5819722"/>
                <a:gd name="connsiteY14" fmla="*/ 2728421 h 3208988"/>
                <a:gd name="connsiteX15" fmla="*/ 2616298 w 5819722"/>
                <a:gd name="connsiteY15" fmla="*/ 2699846 h 3208988"/>
                <a:gd name="connsiteX16" fmla="*/ 2463898 w 5819722"/>
                <a:gd name="connsiteY16" fmla="*/ 2623646 h 3208988"/>
                <a:gd name="connsiteX17" fmla="*/ 2454373 w 5819722"/>
                <a:gd name="connsiteY17" fmla="*/ 2480771 h 3208988"/>
                <a:gd name="connsiteX18" fmla="*/ 2597248 w 5819722"/>
                <a:gd name="connsiteY18" fmla="*/ 2318846 h 3208988"/>
                <a:gd name="connsiteX19" fmla="*/ 2721073 w 5819722"/>
                <a:gd name="connsiteY19" fmla="*/ 2204546 h 3208988"/>
                <a:gd name="connsiteX20" fmla="*/ 2749648 w 5819722"/>
                <a:gd name="connsiteY20" fmla="*/ 2090246 h 3208988"/>
                <a:gd name="connsiteX21" fmla="*/ 2616298 w 5819722"/>
                <a:gd name="connsiteY21" fmla="*/ 2061671 h 3208988"/>
                <a:gd name="connsiteX22" fmla="*/ 1863823 w 5819722"/>
                <a:gd name="connsiteY22" fmla="*/ 2699846 h 3208988"/>
                <a:gd name="connsiteX23" fmla="*/ 1711423 w 5819722"/>
                <a:gd name="connsiteY23" fmla="*/ 2833196 h 3208988"/>
                <a:gd name="connsiteX24" fmla="*/ 1578073 w 5819722"/>
                <a:gd name="connsiteY24" fmla="*/ 3099896 h 3208988"/>
                <a:gd name="connsiteX25" fmla="*/ 1254223 w 5819722"/>
                <a:gd name="connsiteY25" fmla="*/ 3204671 h 3208988"/>
                <a:gd name="connsiteX26" fmla="*/ 1016098 w 5819722"/>
                <a:gd name="connsiteY26" fmla="*/ 3166571 h 3208988"/>
                <a:gd name="connsiteX27" fmla="*/ 939898 w 5819722"/>
                <a:gd name="connsiteY27" fmla="*/ 2966546 h 3208988"/>
                <a:gd name="connsiteX28" fmla="*/ 1063723 w 5819722"/>
                <a:gd name="connsiteY28" fmla="*/ 2766521 h 3208988"/>
                <a:gd name="connsiteX29" fmla="*/ 1378048 w 5819722"/>
                <a:gd name="connsiteY29" fmla="*/ 2699846 h 3208988"/>
                <a:gd name="connsiteX30" fmla="*/ 1682848 w 5819722"/>
                <a:gd name="connsiteY30" fmla="*/ 2518871 h 3208988"/>
                <a:gd name="connsiteX31" fmla="*/ 2006698 w 5819722"/>
                <a:gd name="connsiteY31" fmla="*/ 2280746 h 3208988"/>
                <a:gd name="connsiteX32" fmla="*/ 2178148 w 5819722"/>
                <a:gd name="connsiteY32" fmla="*/ 2137871 h 3208988"/>
                <a:gd name="connsiteX33" fmla="*/ 2197198 w 5819722"/>
                <a:gd name="connsiteY33" fmla="*/ 2052146 h 3208988"/>
                <a:gd name="connsiteX34" fmla="*/ 2111473 w 5819722"/>
                <a:gd name="connsiteY34" fmla="*/ 2014046 h 3208988"/>
                <a:gd name="connsiteX35" fmla="*/ 1739998 w 5819722"/>
                <a:gd name="connsiteY35" fmla="*/ 2071196 h 3208988"/>
                <a:gd name="connsiteX36" fmla="*/ 1216123 w 5819722"/>
                <a:gd name="connsiteY36" fmla="*/ 2137871 h 3208988"/>
                <a:gd name="connsiteX37" fmla="*/ 739873 w 5819722"/>
                <a:gd name="connsiteY37" fmla="*/ 2261696 h 3208988"/>
                <a:gd name="connsiteX38" fmla="*/ 454123 w 5819722"/>
                <a:gd name="connsiteY38" fmla="*/ 2414096 h 3208988"/>
                <a:gd name="connsiteX39" fmla="*/ 101698 w 5819722"/>
                <a:gd name="connsiteY39" fmla="*/ 2366471 h 3208988"/>
                <a:gd name="connsiteX40" fmla="*/ 6448 w 5819722"/>
                <a:gd name="connsiteY40" fmla="*/ 2109296 h 3208988"/>
                <a:gd name="connsiteX41" fmla="*/ 244573 w 5819722"/>
                <a:gd name="connsiteY41" fmla="*/ 1899746 h 3208988"/>
                <a:gd name="connsiteX42" fmla="*/ 730348 w 5819722"/>
                <a:gd name="connsiteY42" fmla="*/ 1918796 h 3208988"/>
                <a:gd name="connsiteX43" fmla="*/ 1197073 w 5819722"/>
                <a:gd name="connsiteY43" fmla="*/ 1890221 h 3208988"/>
                <a:gd name="connsiteX44" fmla="*/ 1778098 w 5819722"/>
                <a:gd name="connsiteY44" fmla="*/ 1823546 h 3208988"/>
                <a:gd name="connsiteX45" fmla="*/ 2292448 w 5819722"/>
                <a:gd name="connsiteY45" fmla="*/ 1747346 h 3208988"/>
                <a:gd name="connsiteX46" fmla="*/ 2530573 w 5819722"/>
                <a:gd name="connsiteY46" fmla="*/ 1613996 h 3208988"/>
                <a:gd name="connsiteX47" fmla="*/ 2540098 w 5819722"/>
                <a:gd name="connsiteY47" fmla="*/ 1537796 h 3208988"/>
                <a:gd name="connsiteX48" fmla="*/ 2235298 w 5819722"/>
                <a:gd name="connsiteY48" fmla="*/ 1366346 h 3208988"/>
                <a:gd name="connsiteX49" fmla="*/ 1339948 w 5819722"/>
                <a:gd name="connsiteY49" fmla="*/ 1137746 h 3208988"/>
                <a:gd name="connsiteX50" fmla="*/ 911323 w 5819722"/>
                <a:gd name="connsiteY50" fmla="*/ 1042496 h 3208988"/>
                <a:gd name="connsiteX51" fmla="*/ 539848 w 5819722"/>
                <a:gd name="connsiteY51" fmla="*/ 1023446 h 3208988"/>
                <a:gd name="connsiteX52" fmla="*/ 254098 w 5819722"/>
                <a:gd name="connsiteY52" fmla="*/ 871046 h 3208988"/>
                <a:gd name="connsiteX53" fmla="*/ 330298 w 5819722"/>
                <a:gd name="connsiteY53" fmla="*/ 604346 h 3208988"/>
                <a:gd name="connsiteX54" fmla="*/ 730348 w 5819722"/>
                <a:gd name="connsiteY54" fmla="*/ 528146 h 3208988"/>
                <a:gd name="connsiteX55" fmla="*/ 1073248 w 5819722"/>
                <a:gd name="connsiteY55" fmla="*/ 642446 h 3208988"/>
                <a:gd name="connsiteX56" fmla="*/ 1216123 w 5819722"/>
                <a:gd name="connsiteY56" fmla="*/ 832946 h 3208988"/>
                <a:gd name="connsiteX57" fmla="*/ 1654273 w 5819722"/>
                <a:gd name="connsiteY57" fmla="*/ 985346 h 3208988"/>
                <a:gd name="connsiteX58" fmla="*/ 2149573 w 5819722"/>
                <a:gd name="connsiteY58" fmla="*/ 1137746 h 3208988"/>
                <a:gd name="connsiteX59" fmla="*/ 2292448 w 5819722"/>
                <a:gd name="connsiteY59" fmla="*/ 1175846 h 3208988"/>
                <a:gd name="connsiteX60" fmla="*/ 2349598 w 5819722"/>
                <a:gd name="connsiteY60" fmla="*/ 1090121 h 3208988"/>
                <a:gd name="connsiteX61" fmla="*/ 2254348 w 5819722"/>
                <a:gd name="connsiteY61" fmla="*/ 966296 h 3208988"/>
                <a:gd name="connsiteX62" fmla="*/ 2111473 w 5819722"/>
                <a:gd name="connsiteY62" fmla="*/ 785321 h 3208988"/>
                <a:gd name="connsiteX63" fmla="*/ 2006698 w 5819722"/>
                <a:gd name="connsiteY63" fmla="*/ 623396 h 3208988"/>
                <a:gd name="connsiteX64" fmla="*/ 1892398 w 5819722"/>
                <a:gd name="connsiteY64" fmla="*/ 499571 h 3208988"/>
                <a:gd name="connsiteX65" fmla="*/ 1701898 w 5819722"/>
                <a:gd name="connsiteY65" fmla="*/ 451946 h 3208988"/>
                <a:gd name="connsiteX66" fmla="*/ 1568548 w 5819722"/>
                <a:gd name="connsiteY66" fmla="*/ 280496 h 3208988"/>
                <a:gd name="connsiteX67" fmla="*/ 1739998 w 5819722"/>
                <a:gd name="connsiteY67" fmla="*/ 23321 h 3208988"/>
                <a:gd name="connsiteX68" fmla="*/ 2130523 w 5819722"/>
                <a:gd name="connsiteY68" fmla="*/ 51896 h 3208988"/>
                <a:gd name="connsiteX69" fmla="*/ 2235298 w 5819722"/>
                <a:gd name="connsiteY69" fmla="*/ 375746 h 3208988"/>
                <a:gd name="connsiteX70" fmla="*/ 2340073 w 5819722"/>
                <a:gd name="connsiteY70" fmla="*/ 661496 h 3208988"/>
                <a:gd name="connsiteX71" fmla="*/ 2568673 w 5819722"/>
                <a:gd name="connsiteY71" fmla="*/ 928196 h 3208988"/>
                <a:gd name="connsiteX72" fmla="*/ 2835373 w 5819722"/>
                <a:gd name="connsiteY72" fmla="*/ 1185371 h 3208988"/>
                <a:gd name="connsiteX73" fmla="*/ 3016348 w 5819722"/>
                <a:gd name="connsiteY73" fmla="*/ 1318721 h 3208988"/>
                <a:gd name="connsiteX74" fmla="*/ 3073498 w 5819722"/>
                <a:gd name="connsiteY74" fmla="*/ 1213946 h 3208988"/>
                <a:gd name="connsiteX75" fmla="*/ 2959198 w 5819722"/>
                <a:gd name="connsiteY75" fmla="*/ 928196 h 3208988"/>
                <a:gd name="connsiteX76" fmla="*/ 2835373 w 5819722"/>
                <a:gd name="connsiteY76" fmla="*/ 747221 h 3208988"/>
                <a:gd name="connsiteX77" fmla="*/ 3111598 w 5819722"/>
                <a:gd name="connsiteY77" fmla="*/ 547196 h 3208988"/>
                <a:gd name="connsiteX78" fmla="*/ 3425923 w 5819722"/>
                <a:gd name="connsiteY78" fmla="*/ 661496 h 3208988"/>
                <a:gd name="connsiteX79" fmla="*/ 3425923 w 5819722"/>
                <a:gd name="connsiteY79" fmla="*/ 861521 h 3208988"/>
                <a:gd name="connsiteX80" fmla="*/ 3321148 w 5819722"/>
                <a:gd name="connsiteY80" fmla="*/ 975821 h 3208988"/>
                <a:gd name="connsiteX81" fmla="*/ 3330673 w 5819722"/>
                <a:gd name="connsiteY81" fmla="*/ 1309196 h 3208988"/>
                <a:gd name="connsiteX82" fmla="*/ 3444973 w 5819722"/>
                <a:gd name="connsiteY82" fmla="*/ 1452071 h 3208988"/>
                <a:gd name="connsiteX83" fmla="*/ 3692623 w 5819722"/>
                <a:gd name="connsiteY83" fmla="*/ 1452071 h 3208988"/>
                <a:gd name="connsiteX0" fmla="*/ 3692623 w 5819722"/>
                <a:gd name="connsiteY0" fmla="*/ 1442282 h 3199199"/>
                <a:gd name="connsiteX1" fmla="*/ 5521423 w 5819722"/>
                <a:gd name="connsiteY1" fmla="*/ 1585157 h 3199199"/>
                <a:gd name="connsiteX2" fmla="*/ 5788123 w 5819722"/>
                <a:gd name="connsiteY2" fmla="*/ 1623257 h 3199199"/>
                <a:gd name="connsiteX3" fmla="*/ 5816698 w 5819722"/>
                <a:gd name="connsiteY3" fmla="*/ 1775657 h 3199199"/>
                <a:gd name="connsiteX4" fmla="*/ 5807173 w 5819722"/>
                <a:gd name="connsiteY4" fmla="*/ 1947107 h 3199199"/>
                <a:gd name="connsiteX5" fmla="*/ 5759548 w 5819722"/>
                <a:gd name="connsiteY5" fmla="*/ 2013782 h 3199199"/>
                <a:gd name="connsiteX6" fmla="*/ 5521423 w 5819722"/>
                <a:gd name="connsiteY6" fmla="*/ 2013782 h 3199199"/>
                <a:gd name="connsiteX7" fmla="*/ 3692623 w 5819722"/>
                <a:gd name="connsiteY7" fmla="*/ 1899482 h 3199199"/>
                <a:gd name="connsiteX8" fmla="*/ 3464023 w 5819722"/>
                <a:gd name="connsiteY8" fmla="*/ 1880432 h 3199199"/>
                <a:gd name="connsiteX9" fmla="*/ 3283048 w 5819722"/>
                <a:gd name="connsiteY9" fmla="*/ 1937582 h 3199199"/>
                <a:gd name="connsiteX10" fmla="*/ 3140173 w 5819722"/>
                <a:gd name="connsiteY10" fmla="*/ 2032832 h 3199199"/>
                <a:gd name="connsiteX11" fmla="*/ 3063973 w 5819722"/>
                <a:gd name="connsiteY11" fmla="*/ 2223332 h 3199199"/>
                <a:gd name="connsiteX12" fmla="*/ 3054448 w 5819722"/>
                <a:gd name="connsiteY12" fmla="*/ 2461457 h 3199199"/>
                <a:gd name="connsiteX13" fmla="*/ 3035398 w 5819722"/>
                <a:gd name="connsiteY13" fmla="*/ 2632907 h 3199199"/>
                <a:gd name="connsiteX14" fmla="*/ 2873473 w 5819722"/>
                <a:gd name="connsiteY14" fmla="*/ 2718632 h 3199199"/>
                <a:gd name="connsiteX15" fmla="*/ 2616298 w 5819722"/>
                <a:gd name="connsiteY15" fmla="*/ 2690057 h 3199199"/>
                <a:gd name="connsiteX16" fmla="*/ 2463898 w 5819722"/>
                <a:gd name="connsiteY16" fmla="*/ 2613857 h 3199199"/>
                <a:gd name="connsiteX17" fmla="*/ 2454373 w 5819722"/>
                <a:gd name="connsiteY17" fmla="*/ 2470982 h 3199199"/>
                <a:gd name="connsiteX18" fmla="*/ 2597248 w 5819722"/>
                <a:gd name="connsiteY18" fmla="*/ 2309057 h 3199199"/>
                <a:gd name="connsiteX19" fmla="*/ 2721073 w 5819722"/>
                <a:gd name="connsiteY19" fmla="*/ 2194757 h 3199199"/>
                <a:gd name="connsiteX20" fmla="*/ 2749648 w 5819722"/>
                <a:gd name="connsiteY20" fmla="*/ 2080457 h 3199199"/>
                <a:gd name="connsiteX21" fmla="*/ 2616298 w 5819722"/>
                <a:gd name="connsiteY21" fmla="*/ 2051882 h 3199199"/>
                <a:gd name="connsiteX22" fmla="*/ 1863823 w 5819722"/>
                <a:gd name="connsiteY22" fmla="*/ 2690057 h 3199199"/>
                <a:gd name="connsiteX23" fmla="*/ 1711423 w 5819722"/>
                <a:gd name="connsiteY23" fmla="*/ 2823407 h 3199199"/>
                <a:gd name="connsiteX24" fmla="*/ 1578073 w 5819722"/>
                <a:gd name="connsiteY24" fmla="*/ 3090107 h 3199199"/>
                <a:gd name="connsiteX25" fmla="*/ 1254223 w 5819722"/>
                <a:gd name="connsiteY25" fmla="*/ 3194882 h 3199199"/>
                <a:gd name="connsiteX26" fmla="*/ 1016098 w 5819722"/>
                <a:gd name="connsiteY26" fmla="*/ 3156782 h 3199199"/>
                <a:gd name="connsiteX27" fmla="*/ 939898 w 5819722"/>
                <a:gd name="connsiteY27" fmla="*/ 2956757 h 3199199"/>
                <a:gd name="connsiteX28" fmla="*/ 1063723 w 5819722"/>
                <a:gd name="connsiteY28" fmla="*/ 2756732 h 3199199"/>
                <a:gd name="connsiteX29" fmla="*/ 1378048 w 5819722"/>
                <a:gd name="connsiteY29" fmla="*/ 2690057 h 3199199"/>
                <a:gd name="connsiteX30" fmla="*/ 1682848 w 5819722"/>
                <a:gd name="connsiteY30" fmla="*/ 2509082 h 3199199"/>
                <a:gd name="connsiteX31" fmla="*/ 2006698 w 5819722"/>
                <a:gd name="connsiteY31" fmla="*/ 2270957 h 3199199"/>
                <a:gd name="connsiteX32" fmla="*/ 2178148 w 5819722"/>
                <a:gd name="connsiteY32" fmla="*/ 2128082 h 3199199"/>
                <a:gd name="connsiteX33" fmla="*/ 2197198 w 5819722"/>
                <a:gd name="connsiteY33" fmla="*/ 2042357 h 3199199"/>
                <a:gd name="connsiteX34" fmla="*/ 2111473 w 5819722"/>
                <a:gd name="connsiteY34" fmla="*/ 2004257 h 3199199"/>
                <a:gd name="connsiteX35" fmla="*/ 1739998 w 5819722"/>
                <a:gd name="connsiteY35" fmla="*/ 2061407 h 3199199"/>
                <a:gd name="connsiteX36" fmla="*/ 1216123 w 5819722"/>
                <a:gd name="connsiteY36" fmla="*/ 2128082 h 3199199"/>
                <a:gd name="connsiteX37" fmla="*/ 739873 w 5819722"/>
                <a:gd name="connsiteY37" fmla="*/ 2251907 h 3199199"/>
                <a:gd name="connsiteX38" fmla="*/ 454123 w 5819722"/>
                <a:gd name="connsiteY38" fmla="*/ 2404307 h 3199199"/>
                <a:gd name="connsiteX39" fmla="*/ 101698 w 5819722"/>
                <a:gd name="connsiteY39" fmla="*/ 2356682 h 3199199"/>
                <a:gd name="connsiteX40" fmla="*/ 6448 w 5819722"/>
                <a:gd name="connsiteY40" fmla="*/ 2099507 h 3199199"/>
                <a:gd name="connsiteX41" fmla="*/ 244573 w 5819722"/>
                <a:gd name="connsiteY41" fmla="*/ 1889957 h 3199199"/>
                <a:gd name="connsiteX42" fmla="*/ 730348 w 5819722"/>
                <a:gd name="connsiteY42" fmla="*/ 1909007 h 3199199"/>
                <a:gd name="connsiteX43" fmla="*/ 1197073 w 5819722"/>
                <a:gd name="connsiteY43" fmla="*/ 1880432 h 3199199"/>
                <a:gd name="connsiteX44" fmla="*/ 1778098 w 5819722"/>
                <a:gd name="connsiteY44" fmla="*/ 1813757 h 3199199"/>
                <a:gd name="connsiteX45" fmla="*/ 2292448 w 5819722"/>
                <a:gd name="connsiteY45" fmla="*/ 1737557 h 3199199"/>
                <a:gd name="connsiteX46" fmla="*/ 2530573 w 5819722"/>
                <a:gd name="connsiteY46" fmla="*/ 1604207 h 3199199"/>
                <a:gd name="connsiteX47" fmla="*/ 2540098 w 5819722"/>
                <a:gd name="connsiteY47" fmla="*/ 1528007 h 3199199"/>
                <a:gd name="connsiteX48" fmla="*/ 2235298 w 5819722"/>
                <a:gd name="connsiteY48" fmla="*/ 1356557 h 3199199"/>
                <a:gd name="connsiteX49" fmla="*/ 1339948 w 5819722"/>
                <a:gd name="connsiteY49" fmla="*/ 1127957 h 3199199"/>
                <a:gd name="connsiteX50" fmla="*/ 911323 w 5819722"/>
                <a:gd name="connsiteY50" fmla="*/ 1032707 h 3199199"/>
                <a:gd name="connsiteX51" fmla="*/ 539848 w 5819722"/>
                <a:gd name="connsiteY51" fmla="*/ 1013657 h 3199199"/>
                <a:gd name="connsiteX52" fmla="*/ 254098 w 5819722"/>
                <a:gd name="connsiteY52" fmla="*/ 861257 h 3199199"/>
                <a:gd name="connsiteX53" fmla="*/ 330298 w 5819722"/>
                <a:gd name="connsiteY53" fmla="*/ 594557 h 3199199"/>
                <a:gd name="connsiteX54" fmla="*/ 730348 w 5819722"/>
                <a:gd name="connsiteY54" fmla="*/ 518357 h 3199199"/>
                <a:gd name="connsiteX55" fmla="*/ 1073248 w 5819722"/>
                <a:gd name="connsiteY55" fmla="*/ 632657 h 3199199"/>
                <a:gd name="connsiteX56" fmla="*/ 1216123 w 5819722"/>
                <a:gd name="connsiteY56" fmla="*/ 823157 h 3199199"/>
                <a:gd name="connsiteX57" fmla="*/ 1654273 w 5819722"/>
                <a:gd name="connsiteY57" fmla="*/ 975557 h 3199199"/>
                <a:gd name="connsiteX58" fmla="*/ 2149573 w 5819722"/>
                <a:gd name="connsiteY58" fmla="*/ 1127957 h 3199199"/>
                <a:gd name="connsiteX59" fmla="*/ 2292448 w 5819722"/>
                <a:gd name="connsiteY59" fmla="*/ 1166057 h 3199199"/>
                <a:gd name="connsiteX60" fmla="*/ 2349598 w 5819722"/>
                <a:gd name="connsiteY60" fmla="*/ 1080332 h 3199199"/>
                <a:gd name="connsiteX61" fmla="*/ 2254348 w 5819722"/>
                <a:gd name="connsiteY61" fmla="*/ 956507 h 3199199"/>
                <a:gd name="connsiteX62" fmla="*/ 2111473 w 5819722"/>
                <a:gd name="connsiteY62" fmla="*/ 775532 h 3199199"/>
                <a:gd name="connsiteX63" fmla="*/ 2006698 w 5819722"/>
                <a:gd name="connsiteY63" fmla="*/ 613607 h 3199199"/>
                <a:gd name="connsiteX64" fmla="*/ 1892398 w 5819722"/>
                <a:gd name="connsiteY64" fmla="*/ 489782 h 3199199"/>
                <a:gd name="connsiteX65" fmla="*/ 1701898 w 5819722"/>
                <a:gd name="connsiteY65" fmla="*/ 442157 h 3199199"/>
                <a:gd name="connsiteX66" fmla="*/ 1568548 w 5819722"/>
                <a:gd name="connsiteY66" fmla="*/ 270707 h 3199199"/>
                <a:gd name="connsiteX67" fmla="*/ 1739998 w 5819722"/>
                <a:gd name="connsiteY67" fmla="*/ 13532 h 3199199"/>
                <a:gd name="connsiteX68" fmla="*/ 2111473 w 5819722"/>
                <a:gd name="connsiteY68" fmla="*/ 70682 h 3199199"/>
                <a:gd name="connsiteX69" fmla="*/ 2235298 w 5819722"/>
                <a:gd name="connsiteY69" fmla="*/ 365957 h 3199199"/>
                <a:gd name="connsiteX70" fmla="*/ 2340073 w 5819722"/>
                <a:gd name="connsiteY70" fmla="*/ 651707 h 3199199"/>
                <a:gd name="connsiteX71" fmla="*/ 2568673 w 5819722"/>
                <a:gd name="connsiteY71" fmla="*/ 918407 h 3199199"/>
                <a:gd name="connsiteX72" fmla="*/ 2835373 w 5819722"/>
                <a:gd name="connsiteY72" fmla="*/ 1175582 h 3199199"/>
                <a:gd name="connsiteX73" fmla="*/ 3016348 w 5819722"/>
                <a:gd name="connsiteY73" fmla="*/ 1308932 h 3199199"/>
                <a:gd name="connsiteX74" fmla="*/ 3073498 w 5819722"/>
                <a:gd name="connsiteY74" fmla="*/ 1204157 h 3199199"/>
                <a:gd name="connsiteX75" fmla="*/ 2959198 w 5819722"/>
                <a:gd name="connsiteY75" fmla="*/ 918407 h 3199199"/>
                <a:gd name="connsiteX76" fmla="*/ 2835373 w 5819722"/>
                <a:gd name="connsiteY76" fmla="*/ 737432 h 3199199"/>
                <a:gd name="connsiteX77" fmla="*/ 3111598 w 5819722"/>
                <a:gd name="connsiteY77" fmla="*/ 537407 h 3199199"/>
                <a:gd name="connsiteX78" fmla="*/ 3425923 w 5819722"/>
                <a:gd name="connsiteY78" fmla="*/ 651707 h 3199199"/>
                <a:gd name="connsiteX79" fmla="*/ 3425923 w 5819722"/>
                <a:gd name="connsiteY79" fmla="*/ 851732 h 3199199"/>
                <a:gd name="connsiteX80" fmla="*/ 3321148 w 5819722"/>
                <a:gd name="connsiteY80" fmla="*/ 966032 h 3199199"/>
                <a:gd name="connsiteX81" fmla="*/ 3330673 w 5819722"/>
                <a:gd name="connsiteY81" fmla="*/ 1299407 h 3199199"/>
                <a:gd name="connsiteX82" fmla="*/ 3444973 w 5819722"/>
                <a:gd name="connsiteY82" fmla="*/ 1442282 h 3199199"/>
                <a:gd name="connsiteX83" fmla="*/ 3692623 w 5819722"/>
                <a:gd name="connsiteY83" fmla="*/ 1442282 h 3199199"/>
                <a:gd name="connsiteX0" fmla="*/ 3692623 w 5819722"/>
                <a:gd name="connsiteY0" fmla="*/ 1442282 h 3199199"/>
                <a:gd name="connsiteX1" fmla="*/ 5521423 w 5819722"/>
                <a:gd name="connsiteY1" fmla="*/ 1585157 h 3199199"/>
                <a:gd name="connsiteX2" fmla="*/ 5788123 w 5819722"/>
                <a:gd name="connsiteY2" fmla="*/ 1623257 h 3199199"/>
                <a:gd name="connsiteX3" fmla="*/ 5816698 w 5819722"/>
                <a:gd name="connsiteY3" fmla="*/ 1775657 h 3199199"/>
                <a:gd name="connsiteX4" fmla="*/ 5807173 w 5819722"/>
                <a:gd name="connsiteY4" fmla="*/ 1947107 h 3199199"/>
                <a:gd name="connsiteX5" fmla="*/ 5759548 w 5819722"/>
                <a:gd name="connsiteY5" fmla="*/ 2013782 h 3199199"/>
                <a:gd name="connsiteX6" fmla="*/ 5521423 w 5819722"/>
                <a:gd name="connsiteY6" fmla="*/ 2013782 h 3199199"/>
                <a:gd name="connsiteX7" fmla="*/ 3692623 w 5819722"/>
                <a:gd name="connsiteY7" fmla="*/ 1899482 h 3199199"/>
                <a:gd name="connsiteX8" fmla="*/ 3464023 w 5819722"/>
                <a:gd name="connsiteY8" fmla="*/ 1880432 h 3199199"/>
                <a:gd name="connsiteX9" fmla="*/ 3283048 w 5819722"/>
                <a:gd name="connsiteY9" fmla="*/ 1937582 h 3199199"/>
                <a:gd name="connsiteX10" fmla="*/ 3140173 w 5819722"/>
                <a:gd name="connsiteY10" fmla="*/ 2032832 h 3199199"/>
                <a:gd name="connsiteX11" fmla="*/ 3063973 w 5819722"/>
                <a:gd name="connsiteY11" fmla="*/ 2223332 h 3199199"/>
                <a:gd name="connsiteX12" fmla="*/ 3054448 w 5819722"/>
                <a:gd name="connsiteY12" fmla="*/ 2461457 h 3199199"/>
                <a:gd name="connsiteX13" fmla="*/ 3035398 w 5819722"/>
                <a:gd name="connsiteY13" fmla="*/ 2632907 h 3199199"/>
                <a:gd name="connsiteX14" fmla="*/ 2873473 w 5819722"/>
                <a:gd name="connsiteY14" fmla="*/ 2718632 h 3199199"/>
                <a:gd name="connsiteX15" fmla="*/ 2616298 w 5819722"/>
                <a:gd name="connsiteY15" fmla="*/ 2690057 h 3199199"/>
                <a:gd name="connsiteX16" fmla="*/ 2463898 w 5819722"/>
                <a:gd name="connsiteY16" fmla="*/ 2613857 h 3199199"/>
                <a:gd name="connsiteX17" fmla="*/ 2454373 w 5819722"/>
                <a:gd name="connsiteY17" fmla="*/ 2470982 h 3199199"/>
                <a:gd name="connsiteX18" fmla="*/ 2597248 w 5819722"/>
                <a:gd name="connsiteY18" fmla="*/ 2309057 h 3199199"/>
                <a:gd name="connsiteX19" fmla="*/ 2721073 w 5819722"/>
                <a:gd name="connsiteY19" fmla="*/ 2194757 h 3199199"/>
                <a:gd name="connsiteX20" fmla="*/ 2749648 w 5819722"/>
                <a:gd name="connsiteY20" fmla="*/ 2080457 h 3199199"/>
                <a:gd name="connsiteX21" fmla="*/ 2616298 w 5819722"/>
                <a:gd name="connsiteY21" fmla="*/ 2051882 h 3199199"/>
                <a:gd name="connsiteX22" fmla="*/ 1863823 w 5819722"/>
                <a:gd name="connsiteY22" fmla="*/ 2690057 h 3199199"/>
                <a:gd name="connsiteX23" fmla="*/ 1711423 w 5819722"/>
                <a:gd name="connsiteY23" fmla="*/ 2823407 h 3199199"/>
                <a:gd name="connsiteX24" fmla="*/ 1578073 w 5819722"/>
                <a:gd name="connsiteY24" fmla="*/ 3090107 h 3199199"/>
                <a:gd name="connsiteX25" fmla="*/ 1254223 w 5819722"/>
                <a:gd name="connsiteY25" fmla="*/ 3194882 h 3199199"/>
                <a:gd name="connsiteX26" fmla="*/ 1016098 w 5819722"/>
                <a:gd name="connsiteY26" fmla="*/ 3156782 h 3199199"/>
                <a:gd name="connsiteX27" fmla="*/ 939898 w 5819722"/>
                <a:gd name="connsiteY27" fmla="*/ 2956757 h 3199199"/>
                <a:gd name="connsiteX28" fmla="*/ 1063723 w 5819722"/>
                <a:gd name="connsiteY28" fmla="*/ 2756732 h 3199199"/>
                <a:gd name="connsiteX29" fmla="*/ 1378048 w 5819722"/>
                <a:gd name="connsiteY29" fmla="*/ 2690057 h 3199199"/>
                <a:gd name="connsiteX30" fmla="*/ 1682848 w 5819722"/>
                <a:gd name="connsiteY30" fmla="*/ 2509082 h 3199199"/>
                <a:gd name="connsiteX31" fmla="*/ 2006698 w 5819722"/>
                <a:gd name="connsiteY31" fmla="*/ 2270957 h 3199199"/>
                <a:gd name="connsiteX32" fmla="*/ 2178148 w 5819722"/>
                <a:gd name="connsiteY32" fmla="*/ 2128082 h 3199199"/>
                <a:gd name="connsiteX33" fmla="*/ 2197198 w 5819722"/>
                <a:gd name="connsiteY33" fmla="*/ 2042357 h 3199199"/>
                <a:gd name="connsiteX34" fmla="*/ 2111473 w 5819722"/>
                <a:gd name="connsiteY34" fmla="*/ 2004257 h 3199199"/>
                <a:gd name="connsiteX35" fmla="*/ 1739998 w 5819722"/>
                <a:gd name="connsiteY35" fmla="*/ 2061407 h 3199199"/>
                <a:gd name="connsiteX36" fmla="*/ 1216123 w 5819722"/>
                <a:gd name="connsiteY36" fmla="*/ 2128082 h 3199199"/>
                <a:gd name="connsiteX37" fmla="*/ 739873 w 5819722"/>
                <a:gd name="connsiteY37" fmla="*/ 2251907 h 3199199"/>
                <a:gd name="connsiteX38" fmla="*/ 454123 w 5819722"/>
                <a:gd name="connsiteY38" fmla="*/ 2404307 h 3199199"/>
                <a:gd name="connsiteX39" fmla="*/ 101698 w 5819722"/>
                <a:gd name="connsiteY39" fmla="*/ 2356682 h 3199199"/>
                <a:gd name="connsiteX40" fmla="*/ 6448 w 5819722"/>
                <a:gd name="connsiteY40" fmla="*/ 2099507 h 3199199"/>
                <a:gd name="connsiteX41" fmla="*/ 244573 w 5819722"/>
                <a:gd name="connsiteY41" fmla="*/ 1889957 h 3199199"/>
                <a:gd name="connsiteX42" fmla="*/ 730348 w 5819722"/>
                <a:gd name="connsiteY42" fmla="*/ 1909007 h 3199199"/>
                <a:gd name="connsiteX43" fmla="*/ 1197073 w 5819722"/>
                <a:gd name="connsiteY43" fmla="*/ 1880432 h 3199199"/>
                <a:gd name="connsiteX44" fmla="*/ 1778098 w 5819722"/>
                <a:gd name="connsiteY44" fmla="*/ 1813757 h 3199199"/>
                <a:gd name="connsiteX45" fmla="*/ 2292448 w 5819722"/>
                <a:gd name="connsiteY45" fmla="*/ 1737557 h 3199199"/>
                <a:gd name="connsiteX46" fmla="*/ 2530573 w 5819722"/>
                <a:gd name="connsiteY46" fmla="*/ 1604207 h 3199199"/>
                <a:gd name="connsiteX47" fmla="*/ 2540098 w 5819722"/>
                <a:gd name="connsiteY47" fmla="*/ 1528007 h 3199199"/>
                <a:gd name="connsiteX48" fmla="*/ 2235298 w 5819722"/>
                <a:gd name="connsiteY48" fmla="*/ 1356557 h 3199199"/>
                <a:gd name="connsiteX49" fmla="*/ 1339948 w 5819722"/>
                <a:gd name="connsiteY49" fmla="*/ 1127957 h 3199199"/>
                <a:gd name="connsiteX50" fmla="*/ 911323 w 5819722"/>
                <a:gd name="connsiteY50" fmla="*/ 1032707 h 3199199"/>
                <a:gd name="connsiteX51" fmla="*/ 539848 w 5819722"/>
                <a:gd name="connsiteY51" fmla="*/ 1013657 h 3199199"/>
                <a:gd name="connsiteX52" fmla="*/ 254098 w 5819722"/>
                <a:gd name="connsiteY52" fmla="*/ 861257 h 3199199"/>
                <a:gd name="connsiteX53" fmla="*/ 330298 w 5819722"/>
                <a:gd name="connsiteY53" fmla="*/ 594557 h 3199199"/>
                <a:gd name="connsiteX54" fmla="*/ 730348 w 5819722"/>
                <a:gd name="connsiteY54" fmla="*/ 518357 h 3199199"/>
                <a:gd name="connsiteX55" fmla="*/ 1073248 w 5819722"/>
                <a:gd name="connsiteY55" fmla="*/ 632657 h 3199199"/>
                <a:gd name="connsiteX56" fmla="*/ 1216123 w 5819722"/>
                <a:gd name="connsiteY56" fmla="*/ 823157 h 3199199"/>
                <a:gd name="connsiteX57" fmla="*/ 1654273 w 5819722"/>
                <a:gd name="connsiteY57" fmla="*/ 975557 h 3199199"/>
                <a:gd name="connsiteX58" fmla="*/ 2149573 w 5819722"/>
                <a:gd name="connsiteY58" fmla="*/ 1127957 h 3199199"/>
                <a:gd name="connsiteX59" fmla="*/ 2292448 w 5819722"/>
                <a:gd name="connsiteY59" fmla="*/ 1166057 h 3199199"/>
                <a:gd name="connsiteX60" fmla="*/ 2349598 w 5819722"/>
                <a:gd name="connsiteY60" fmla="*/ 1080332 h 3199199"/>
                <a:gd name="connsiteX61" fmla="*/ 2254348 w 5819722"/>
                <a:gd name="connsiteY61" fmla="*/ 956507 h 3199199"/>
                <a:gd name="connsiteX62" fmla="*/ 2111473 w 5819722"/>
                <a:gd name="connsiteY62" fmla="*/ 775532 h 3199199"/>
                <a:gd name="connsiteX63" fmla="*/ 2006698 w 5819722"/>
                <a:gd name="connsiteY63" fmla="*/ 613607 h 3199199"/>
                <a:gd name="connsiteX64" fmla="*/ 1892398 w 5819722"/>
                <a:gd name="connsiteY64" fmla="*/ 489782 h 3199199"/>
                <a:gd name="connsiteX65" fmla="*/ 1701898 w 5819722"/>
                <a:gd name="connsiteY65" fmla="*/ 442157 h 3199199"/>
                <a:gd name="connsiteX66" fmla="*/ 1568548 w 5819722"/>
                <a:gd name="connsiteY66" fmla="*/ 270707 h 3199199"/>
                <a:gd name="connsiteX67" fmla="*/ 1739998 w 5819722"/>
                <a:gd name="connsiteY67" fmla="*/ 13532 h 3199199"/>
                <a:gd name="connsiteX68" fmla="*/ 2111473 w 5819722"/>
                <a:gd name="connsiteY68" fmla="*/ 70682 h 3199199"/>
                <a:gd name="connsiteX69" fmla="*/ 2206723 w 5819722"/>
                <a:gd name="connsiteY69" fmla="*/ 365957 h 3199199"/>
                <a:gd name="connsiteX70" fmla="*/ 2340073 w 5819722"/>
                <a:gd name="connsiteY70" fmla="*/ 651707 h 3199199"/>
                <a:gd name="connsiteX71" fmla="*/ 2568673 w 5819722"/>
                <a:gd name="connsiteY71" fmla="*/ 918407 h 3199199"/>
                <a:gd name="connsiteX72" fmla="*/ 2835373 w 5819722"/>
                <a:gd name="connsiteY72" fmla="*/ 1175582 h 3199199"/>
                <a:gd name="connsiteX73" fmla="*/ 3016348 w 5819722"/>
                <a:gd name="connsiteY73" fmla="*/ 1308932 h 3199199"/>
                <a:gd name="connsiteX74" fmla="*/ 3073498 w 5819722"/>
                <a:gd name="connsiteY74" fmla="*/ 1204157 h 3199199"/>
                <a:gd name="connsiteX75" fmla="*/ 2959198 w 5819722"/>
                <a:gd name="connsiteY75" fmla="*/ 918407 h 3199199"/>
                <a:gd name="connsiteX76" fmla="*/ 2835373 w 5819722"/>
                <a:gd name="connsiteY76" fmla="*/ 737432 h 3199199"/>
                <a:gd name="connsiteX77" fmla="*/ 3111598 w 5819722"/>
                <a:gd name="connsiteY77" fmla="*/ 537407 h 3199199"/>
                <a:gd name="connsiteX78" fmla="*/ 3425923 w 5819722"/>
                <a:gd name="connsiteY78" fmla="*/ 651707 h 3199199"/>
                <a:gd name="connsiteX79" fmla="*/ 3425923 w 5819722"/>
                <a:gd name="connsiteY79" fmla="*/ 851732 h 3199199"/>
                <a:gd name="connsiteX80" fmla="*/ 3321148 w 5819722"/>
                <a:gd name="connsiteY80" fmla="*/ 966032 h 3199199"/>
                <a:gd name="connsiteX81" fmla="*/ 3330673 w 5819722"/>
                <a:gd name="connsiteY81" fmla="*/ 1299407 h 3199199"/>
                <a:gd name="connsiteX82" fmla="*/ 3444973 w 5819722"/>
                <a:gd name="connsiteY82" fmla="*/ 1442282 h 3199199"/>
                <a:gd name="connsiteX83" fmla="*/ 3692623 w 5819722"/>
                <a:gd name="connsiteY83" fmla="*/ 1442282 h 3199199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178148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35373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35373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82998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740248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692623 w 5819722"/>
                <a:gd name="connsiteY84" fmla="*/ 1439014 h 3195931"/>
                <a:gd name="connsiteX0" fmla="*/ 3716435 w 5819722"/>
                <a:gd name="connsiteY0" fmla="*/ 1448539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740248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716435 w 5819722"/>
                <a:gd name="connsiteY84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496163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3740248 w 5819722"/>
                <a:gd name="connsiteY8" fmla="*/ 1896214 h 3195931"/>
                <a:gd name="connsiteX9" fmla="*/ 3464023 w 5819722"/>
                <a:gd name="connsiteY9" fmla="*/ 1877164 h 3195931"/>
                <a:gd name="connsiteX10" fmla="*/ 3283048 w 5819722"/>
                <a:gd name="connsiteY10" fmla="*/ 1934314 h 3195931"/>
                <a:gd name="connsiteX11" fmla="*/ 3140173 w 5819722"/>
                <a:gd name="connsiteY11" fmla="*/ 2029564 h 3195931"/>
                <a:gd name="connsiteX12" fmla="*/ 3063973 w 5819722"/>
                <a:gd name="connsiteY12" fmla="*/ 2220064 h 3195931"/>
                <a:gd name="connsiteX13" fmla="*/ 3054448 w 5819722"/>
                <a:gd name="connsiteY13" fmla="*/ 2458189 h 3195931"/>
                <a:gd name="connsiteX14" fmla="*/ 3035398 w 5819722"/>
                <a:gd name="connsiteY14" fmla="*/ 2629639 h 3195931"/>
                <a:gd name="connsiteX15" fmla="*/ 2873473 w 5819722"/>
                <a:gd name="connsiteY15" fmla="*/ 2715364 h 3195931"/>
                <a:gd name="connsiteX16" fmla="*/ 2616298 w 5819722"/>
                <a:gd name="connsiteY16" fmla="*/ 2686789 h 3195931"/>
                <a:gd name="connsiteX17" fmla="*/ 2463898 w 5819722"/>
                <a:gd name="connsiteY17" fmla="*/ 2610589 h 3195931"/>
                <a:gd name="connsiteX18" fmla="*/ 2454373 w 5819722"/>
                <a:gd name="connsiteY18" fmla="*/ 2467714 h 3195931"/>
                <a:gd name="connsiteX19" fmla="*/ 2597248 w 5819722"/>
                <a:gd name="connsiteY19" fmla="*/ 2305789 h 3195931"/>
                <a:gd name="connsiteX20" fmla="*/ 2721073 w 5819722"/>
                <a:gd name="connsiteY20" fmla="*/ 2191489 h 3195931"/>
                <a:gd name="connsiteX21" fmla="*/ 2749648 w 5819722"/>
                <a:gd name="connsiteY21" fmla="*/ 2077189 h 3195931"/>
                <a:gd name="connsiteX22" fmla="*/ 2616298 w 5819722"/>
                <a:gd name="connsiteY22" fmla="*/ 2048614 h 3195931"/>
                <a:gd name="connsiteX23" fmla="*/ 1863823 w 5819722"/>
                <a:gd name="connsiteY23" fmla="*/ 2686789 h 3195931"/>
                <a:gd name="connsiteX24" fmla="*/ 1711423 w 5819722"/>
                <a:gd name="connsiteY24" fmla="*/ 2820139 h 3195931"/>
                <a:gd name="connsiteX25" fmla="*/ 1578073 w 5819722"/>
                <a:gd name="connsiteY25" fmla="*/ 3086839 h 3195931"/>
                <a:gd name="connsiteX26" fmla="*/ 1254223 w 5819722"/>
                <a:gd name="connsiteY26" fmla="*/ 3191614 h 3195931"/>
                <a:gd name="connsiteX27" fmla="*/ 1016098 w 5819722"/>
                <a:gd name="connsiteY27" fmla="*/ 3153514 h 3195931"/>
                <a:gd name="connsiteX28" fmla="*/ 939898 w 5819722"/>
                <a:gd name="connsiteY28" fmla="*/ 2953489 h 3195931"/>
                <a:gd name="connsiteX29" fmla="*/ 1063723 w 5819722"/>
                <a:gd name="connsiteY29" fmla="*/ 2753464 h 3195931"/>
                <a:gd name="connsiteX30" fmla="*/ 1378048 w 5819722"/>
                <a:gd name="connsiteY30" fmla="*/ 2686789 h 3195931"/>
                <a:gd name="connsiteX31" fmla="*/ 1682848 w 5819722"/>
                <a:gd name="connsiteY31" fmla="*/ 2505814 h 3195931"/>
                <a:gd name="connsiteX32" fmla="*/ 2006698 w 5819722"/>
                <a:gd name="connsiteY32" fmla="*/ 2267689 h 3195931"/>
                <a:gd name="connsiteX33" fmla="*/ 2178148 w 5819722"/>
                <a:gd name="connsiteY33" fmla="*/ 2124814 h 3195931"/>
                <a:gd name="connsiteX34" fmla="*/ 2197198 w 5819722"/>
                <a:gd name="connsiteY34" fmla="*/ 2039089 h 3195931"/>
                <a:gd name="connsiteX35" fmla="*/ 2111473 w 5819722"/>
                <a:gd name="connsiteY35" fmla="*/ 2000989 h 3195931"/>
                <a:gd name="connsiteX36" fmla="*/ 1739998 w 5819722"/>
                <a:gd name="connsiteY36" fmla="*/ 2058139 h 3195931"/>
                <a:gd name="connsiteX37" fmla="*/ 1216123 w 5819722"/>
                <a:gd name="connsiteY37" fmla="*/ 2124814 h 3195931"/>
                <a:gd name="connsiteX38" fmla="*/ 739873 w 5819722"/>
                <a:gd name="connsiteY38" fmla="*/ 2248639 h 3195931"/>
                <a:gd name="connsiteX39" fmla="*/ 454123 w 5819722"/>
                <a:gd name="connsiteY39" fmla="*/ 2401039 h 3195931"/>
                <a:gd name="connsiteX40" fmla="*/ 101698 w 5819722"/>
                <a:gd name="connsiteY40" fmla="*/ 2353414 h 3195931"/>
                <a:gd name="connsiteX41" fmla="*/ 6448 w 5819722"/>
                <a:gd name="connsiteY41" fmla="*/ 2096239 h 3195931"/>
                <a:gd name="connsiteX42" fmla="*/ 244573 w 5819722"/>
                <a:gd name="connsiteY42" fmla="*/ 1886689 h 3195931"/>
                <a:gd name="connsiteX43" fmla="*/ 730348 w 5819722"/>
                <a:gd name="connsiteY43" fmla="*/ 1905739 h 3195931"/>
                <a:gd name="connsiteX44" fmla="*/ 1197073 w 5819722"/>
                <a:gd name="connsiteY44" fmla="*/ 1877164 h 3195931"/>
                <a:gd name="connsiteX45" fmla="*/ 1778098 w 5819722"/>
                <a:gd name="connsiteY45" fmla="*/ 1810489 h 3195931"/>
                <a:gd name="connsiteX46" fmla="*/ 2292448 w 5819722"/>
                <a:gd name="connsiteY46" fmla="*/ 1734289 h 3195931"/>
                <a:gd name="connsiteX47" fmla="*/ 2530573 w 5819722"/>
                <a:gd name="connsiteY47" fmla="*/ 1600939 h 3195931"/>
                <a:gd name="connsiteX48" fmla="*/ 2540098 w 5819722"/>
                <a:gd name="connsiteY48" fmla="*/ 1524739 h 3195931"/>
                <a:gd name="connsiteX49" fmla="*/ 2235298 w 5819722"/>
                <a:gd name="connsiteY49" fmla="*/ 1353289 h 3195931"/>
                <a:gd name="connsiteX50" fmla="*/ 1339948 w 5819722"/>
                <a:gd name="connsiteY50" fmla="*/ 1124689 h 3195931"/>
                <a:gd name="connsiteX51" fmla="*/ 911323 w 5819722"/>
                <a:gd name="connsiteY51" fmla="*/ 1029439 h 3195931"/>
                <a:gd name="connsiteX52" fmla="*/ 539848 w 5819722"/>
                <a:gd name="connsiteY52" fmla="*/ 1010389 h 3195931"/>
                <a:gd name="connsiteX53" fmla="*/ 254098 w 5819722"/>
                <a:gd name="connsiteY53" fmla="*/ 857989 h 3195931"/>
                <a:gd name="connsiteX54" fmla="*/ 330298 w 5819722"/>
                <a:gd name="connsiteY54" fmla="*/ 591289 h 3195931"/>
                <a:gd name="connsiteX55" fmla="*/ 730348 w 5819722"/>
                <a:gd name="connsiteY55" fmla="*/ 515089 h 3195931"/>
                <a:gd name="connsiteX56" fmla="*/ 1073248 w 5819722"/>
                <a:gd name="connsiteY56" fmla="*/ 629389 h 3195931"/>
                <a:gd name="connsiteX57" fmla="*/ 1216123 w 5819722"/>
                <a:gd name="connsiteY57" fmla="*/ 819889 h 3195931"/>
                <a:gd name="connsiteX58" fmla="*/ 1654273 w 5819722"/>
                <a:gd name="connsiteY58" fmla="*/ 972289 h 3195931"/>
                <a:gd name="connsiteX59" fmla="*/ 2149573 w 5819722"/>
                <a:gd name="connsiteY59" fmla="*/ 1124689 h 3195931"/>
                <a:gd name="connsiteX60" fmla="*/ 2292448 w 5819722"/>
                <a:gd name="connsiteY60" fmla="*/ 1162789 h 3195931"/>
                <a:gd name="connsiteX61" fmla="*/ 2349598 w 5819722"/>
                <a:gd name="connsiteY61" fmla="*/ 1077064 h 3195931"/>
                <a:gd name="connsiteX62" fmla="*/ 2254348 w 5819722"/>
                <a:gd name="connsiteY62" fmla="*/ 953239 h 3195931"/>
                <a:gd name="connsiteX63" fmla="*/ 2111473 w 5819722"/>
                <a:gd name="connsiteY63" fmla="*/ 772264 h 3195931"/>
                <a:gd name="connsiteX64" fmla="*/ 2006698 w 5819722"/>
                <a:gd name="connsiteY64" fmla="*/ 610339 h 3195931"/>
                <a:gd name="connsiteX65" fmla="*/ 1892398 w 5819722"/>
                <a:gd name="connsiteY65" fmla="*/ 486514 h 3195931"/>
                <a:gd name="connsiteX66" fmla="*/ 1701898 w 5819722"/>
                <a:gd name="connsiteY66" fmla="*/ 438889 h 3195931"/>
                <a:gd name="connsiteX67" fmla="*/ 1568548 w 5819722"/>
                <a:gd name="connsiteY67" fmla="*/ 267439 h 3195931"/>
                <a:gd name="connsiteX68" fmla="*/ 1739998 w 5819722"/>
                <a:gd name="connsiteY68" fmla="*/ 10264 h 3195931"/>
                <a:gd name="connsiteX69" fmla="*/ 2111473 w 5819722"/>
                <a:gd name="connsiteY69" fmla="*/ 67414 h 3195931"/>
                <a:gd name="connsiteX70" fmla="*/ 2206723 w 5819722"/>
                <a:gd name="connsiteY70" fmla="*/ 219813 h 3195931"/>
                <a:gd name="connsiteX71" fmla="*/ 2206723 w 5819722"/>
                <a:gd name="connsiteY71" fmla="*/ 362689 h 3195931"/>
                <a:gd name="connsiteX72" fmla="*/ 2340073 w 5819722"/>
                <a:gd name="connsiteY72" fmla="*/ 648439 h 3195931"/>
                <a:gd name="connsiteX73" fmla="*/ 2568673 w 5819722"/>
                <a:gd name="connsiteY73" fmla="*/ 915139 h 3195931"/>
                <a:gd name="connsiteX74" fmla="*/ 2835373 w 5819722"/>
                <a:gd name="connsiteY74" fmla="*/ 1172314 h 3195931"/>
                <a:gd name="connsiteX75" fmla="*/ 3016348 w 5819722"/>
                <a:gd name="connsiteY75" fmla="*/ 1305664 h 3195931"/>
                <a:gd name="connsiteX76" fmla="*/ 3073498 w 5819722"/>
                <a:gd name="connsiteY76" fmla="*/ 1200889 h 3195931"/>
                <a:gd name="connsiteX77" fmla="*/ 2978248 w 5819722"/>
                <a:gd name="connsiteY77" fmla="*/ 905614 h 3195931"/>
                <a:gd name="connsiteX78" fmla="*/ 2882998 w 5819722"/>
                <a:gd name="connsiteY78" fmla="*/ 734164 h 3195931"/>
                <a:gd name="connsiteX79" fmla="*/ 3130648 w 5819722"/>
                <a:gd name="connsiteY79" fmla="*/ 553189 h 3195931"/>
                <a:gd name="connsiteX80" fmla="*/ 3425923 w 5819722"/>
                <a:gd name="connsiteY80" fmla="*/ 648439 h 3195931"/>
                <a:gd name="connsiteX81" fmla="*/ 3425923 w 5819722"/>
                <a:gd name="connsiteY81" fmla="*/ 848464 h 3195931"/>
                <a:gd name="connsiteX82" fmla="*/ 3321148 w 5819722"/>
                <a:gd name="connsiteY82" fmla="*/ 962764 h 3195931"/>
                <a:gd name="connsiteX83" fmla="*/ 3330673 w 5819722"/>
                <a:gd name="connsiteY83" fmla="*/ 1296139 h 3195931"/>
                <a:gd name="connsiteX84" fmla="*/ 3454498 w 5819722"/>
                <a:gd name="connsiteY84" fmla="*/ 1419964 h 3195931"/>
                <a:gd name="connsiteX85" fmla="*/ 3716435 w 5819722"/>
                <a:gd name="connsiteY85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496163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500925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500925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819722" h="3195931">
                  <a:moveTo>
                    <a:pt x="3716435" y="1448539"/>
                  </a:moveTo>
                  <a:lnTo>
                    <a:pt x="4511773" y="1500925"/>
                  </a:lnTo>
                  <a:lnTo>
                    <a:pt x="5521423" y="1581889"/>
                  </a:lnTo>
                  <a:cubicBezTo>
                    <a:pt x="5870673" y="1612052"/>
                    <a:pt x="5738911" y="1588239"/>
                    <a:pt x="5788123" y="1619989"/>
                  </a:cubicBezTo>
                  <a:cubicBezTo>
                    <a:pt x="5837336" y="1651739"/>
                    <a:pt x="5813523" y="1718414"/>
                    <a:pt x="5816698" y="1772389"/>
                  </a:cubicBezTo>
                  <a:cubicBezTo>
                    <a:pt x="5819873" y="1826364"/>
                    <a:pt x="5816698" y="1904152"/>
                    <a:pt x="5807173" y="1943839"/>
                  </a:cubicBezTo>
                  <a:cubicBezTo>
                    <a:pt x="5797648" y="1983527"/>
                    <a:pt x="5807173" y="1999402"/>
                    <a:pt x="5759548" y="2010514"/>
                  </a:cubicBezTo>
                  <a:cubicBezTo>
                    <a:pt x="5711923" y="2021626"/>
                    <a:pt x="5726210" y="2022420"/>
                    <a:pt x="5521423" y="2010514"/>
                  </a:cubicBezTo>
                  <a:lnTo>
                    <a:pt x="4530823" y="1939076"/>
                  </a:lnTo>
                  <a:lnTo>
                    <a:pt x="3740248" y="1896214"/>
                  </a:lnTo>
                  <a:cubicBezTo>
                    <a:pt x="3397348" y="1873989"/>
                    <a:pt x="3540223" y="1870814"/>
                    <a:pt x="3464023" y="1877164"/>
                  </a:cubicBezTo>
                  <a:cubicBezTo>
                    <a:pt x="3387823" y="1883514"/>
                    <a:pt x="3337023" y="1908914"/>
                    <a:pt x="3283048" y="1934314"/>
                  </a:cubicBezTo>
                  <a:cubicBezTo>
                    <a:pt x="3229073" y="1959714"/>
                    <a:pt x="3176685" y="1981939"/>
                    <a:pt x="3140173" y="2029564"/>
                  </a:cubicBezTo>
                  <a:cubicBezTo>
                    <a:pt x="3103660" y="2077189"/>
                    <a:pt x="3078260" y="2148627"/>
                    <a:pt x="3063973" y="2220064"/>
                  </a:cubicBezTo>
                  <a:cubicBezTo>
                    <a:pt x="3049685" y="2291502"/>
                    <a:pt x="3059210" y="2389927"/>
                    <a:pt x="3054448" y="2458189"/>
                  </a:cubicBezTo>
                  <a:cubicBezTo>
                    <a:pt x="3049686" y="2526451"/>
                    <a:pt x="3065560" y="2586777"/>
                    <a:pt x="3035398" y="2629639"/>
                  </a:cubicBezTo>
                  <a:cubicBezTo>
                    <a:pt x="3005236" y="2672501"/>
                    <a:pt x="2943323" y="2705839"/>
                    <a:pt x="2873473" y="2715364"/>
                  </a:cubicBezTo>
                  <a:cubicBezTo>
                    <a:pt x="2803623" y="2724889"/>
                    <a:pt x="2684561" y="2704252"/>
                    <a:pt x="2616298" y="2686789"/>
                  </a:cubicBezTo>
                  <a:cubicBezTo>
                    <a:pt x="2548035" y="2669326"/>
                    <a:pt x="2490886" y="2647102"/>
                    <a:pt x="2463898" y="2610589"/>
                  </a:cubicBezTo>
                  <a:cubicBezTo>
                    <a:pt x="2436910" y="2574076"/>
                    <a:pt x="2432148" y="2518514"/>
                    <a:pt x="2454373" y="2467714"/>
                  </a:cubicBezTo>
                  <a:cubicBezTo>
                    <a:pt x="2476598" y="2416914"/>
                    <a:pt x="2552798" y="2351826"/>
                    <a:pt x="2597248" y="2305789"/>
                  </a:cubicBezTo>
                  <a:cubicBezTo>
                    <a:pt x="2641698" y="2259752"/>
                    <a:pt x="2695673" y="2229589"/>
                    <a:pt x="2721073" y="2191489"/>
                  </a:cubicBezTo>
                  <a:cubicBezTo>
                    <a:pt x="2746473" y="2153389"/>
                    <a:pt x="2767110" y="2101001"/>
                    <a:pt x="2749648" y="2077189"/>
                  </a:cubicBezTo>
                  <a:cubicBezTo>
                    <a:pt x="2732186" y="2053377"/>
                    <a:pt x="2763935" y="1947014"/>
                    <a:pt x="2616298" y="2048614"/>
                  </a:cubicBezTo>
                  <a:cubicBezTo>
                    <a:pt x="2468661" y="2150214"/>
                    <a:pt x="2014635" y="2558202"/>
                    <a:pt x="1863823" y="2686789"/>
                  </a:cubicBezTo>
                  <a:cubicBezTo>
                    <a:pt x="1713011" y="2815376"/>
                    <a:pt x="1759048" y="2753464"/>
                    <a:pt x="1711423" y="2820139"/>
                  </a:cubicBezTo>
                  <a:cubicBezTo>
                    <a:pt x="1663798" y="2886814"/>
                    <a:pt x="1654273" y="3024926"/>
                    <a:pt x="1578073" y="3086839"/>
                  </a:cubicBezTo>
                  <a:cubicBezTo>
                    <a:pt x="1501873" y="3148752"/>
                    <a:pt x="1347885" y="3180502"/>
                    <a:pt x="1254223" y="3191614"/>
                  </a:cubicBezTo>
                  <a:cubicBezTo>
                    <a:pt x="1160561" y="3202726"/>
                    <a:pt x="1068485" y="3193202"/>
                    <a:pt x="1016098" y="3153514"/>
                  </a:cubicBezTo>
                  <a:cubicBezTo>
                    <a:pt x="963710" y="3113827"/>
                    <a:pt x="931961" y="3020164"/>
                    <a:pt x="939898" y="2953489"/>
                  </a:cubicBezTo>
                  <a:cubicBezTo>
                    <a:pt x="947835" y="2886814"/>
                    <a:pt x="990698" y="2797914"/>
                    <a:pt x="1063723" y="2753464"/>
                  </a:cubicBezTo>
                  <a:cubicBezTo>
                    <a:pt x="1136748" y="2709014"/>
                    <a:pt x="1274861" y="2728064"/>
                    <a:pt x="1378048" y="2686789"/>
                  </a:cubicBezTo>
                  <a:cubicBezTo>
                    <a:pt x="1481235" y="2645514"/>
                    <a:pt x="1578073" y="2575664"/>
                    <a:pt x="1682848" y="2505814"/>
                  </a:cubicBezTo>
                  <a:cubicBezTo>
                    <a:pt x="1787623" y="2435964"/>
                    <a:pt x="1924148" y="2331189"/>
                    <a:pt x="2006698" y="2267689"/>
                  </a:cubicBezTo>
                  <a:cubicBezTo>
                    <a:pt x="2089248" y="2204189"/>
                    <a:pt x="2146398" y="2162914"/>
                    <a:pt x="2178148" y="2124814"/>
                  </a:cubicBezTo>
                  <a:cubicBezTo>
                    <a:pt x="2209898" y="2086714"/>
                    <a:pt x="2208310" y="2059726"/>
                    <a:pt x="2197198" y="2039089"/>
                  </a:cubicBezTo>
                  <a:cubicBezTo>
                    <a:pt x="2186086" y="2018452"/>
                    <a:pt x="2187673" y="1997814"/>
                    <a:pt x="2111473" y="2000989"/>
                  </a:cubicBezTo>
                  <a:cubicBezTo>
                    <a:pt x="2035273" y="2004164"/>
                    <a:pt x="1889223" y="2037502"/>
                    <a:pt x="1739998" y="2058139"/>
                  </a:cubicBezTo>
                  <a:cubicBezTo>
                    <a:pt x="1590773" y="2078776"/>
                    <a:pt x="1382810" y="2093064"/>
                    <a:pt x="1216123" y="2124814"/>
                  </a:cubicBezTo>
                  <a:cubicBezTo>
                    <a:pt x="1049436" y="2156564"/>
                    <a:pt x="866873" y="2202602"/>
                    <a:pt x="739873" y="2248639"/>
                  </a:cubicBezTo>
                  <a:cubicBezTo>
                    <a:pt x="612873" y="2294677"/>
                    <a:pt x="560485" y="2383577"/>
                    <a:pt x="454123" y="2401039"/>
                  </a:cubicBezTo>
                  <a:cubicBezTo>
                    <a:pt x="347761" y="2418501"/>
                    <a:pt x="176310" y="2404214"/>
                    <a:pt x="101698" y="2353414"/>
                  </a:cubicBezTo>
                  <a:cubicBezTo>
                    <a:pt x="27086" y="2302614"/>
                    <a:pt x="-17365" y="2174027"/>
                    <a:pt x="6448" y="2096239"/>
                  </a:cubicBezTo>
                  <a:cubicBezTo>
                    <a:pt x="30261" y="2018451"/>
                    <a:pt x="123923" y="1918439"/>
                    <a:pt x="244573" y="1886689"/>
                  </a:cubicBezTo>
                  <a:cubicBezTo>
                    <a:pt x="365223" y="1854939"/>
                    <a:pt x="571598" y="1907326"/>
                    <a:pt x="730348" y="1905739"/>
                  </a:cubicBezTo>
                  <a:cubicBezTo>
                    <a:pt x="889098" y="1904152"/>
                    <a:pt x="1022448" y="1893039"/>
                    <a:pt x="1197073" y="1877164"/>
                  </a:cubicBezTo>
                  <a:cubicBezTo>
                    <a:pt x="1371698" y="1861289"/>
                    <a:pt x="1595535" y="1834302"/>
                    <a:pt x="1778098" y="1810489"/>
                  </a:cubicBezTo>
                  <a:cubicBezTo>
                    <a:pt x="1960660" y="1786677"/>
                    <a:pt x="2167036" y="1769214"/>
                    <a:pt x="2292448" y="1734289"/>
                  </a:cubicBezTo>
                  <a:cubicBezTo>
                    <a:pt x="2417860" y="1699364"/>
                    <a:pt x="2489298" y="1635864"/>
                    <a:pt x="2530573" y="1600939"/>
                  </a:cubicBezTo>
                  <a:cubicBezTo>
                    <a:pt x="2571848" y="1566014"/>
                    <a:pt x="2589310" y="1566014"/>
                    <a:pt x="2540098" y="1524739"/>
                  </a:cubicBezTo>
                  <a:cubicBezTo>
                    <a:pt x="2490886" y="1483464"/>
                    <a:pt x="2435323" y="1419964"/>
                    <a:pt x="2235298" y="1353289"/>
                  </a:cubicBezTo>
                  <a:cubicBezTo>
                    <a:pt x="2035273" y="1286614"/>
                    <a:pt x="1560610" y="1178664"/>
                    <a:pt x="1339948" y="1124689"/>
                  </a:cubicBezTo>
                  <a:cubicBezTo>
                    <a:pt x="1119286" y="1070714"/>
                    <a:pt x="1044673" y="1048489"/>
                    <a:pt x="911323" y="1029439"/>
                  </a:cubicBezTo>
                  <a:cubicBezTo>
                    <a:pt x="777973" y="1010389"/>
                    <a:pt x="649385" y="1038964"/>
                    <a:pt x="539848" y="1010389"/>
                  </a:cubicBezTo>
                  <a:cubicBezTo>
                    <a:pt x="430311" y="981814"/>
                    <a:pt x="289023" y="927839"/>
                    <a:pt x="254098" y="857989"/>
                  </a:cubicBezTo>
                  <a:cubicBezTo>
                    <a:pt x="219173" y="788139"/>
                    <a:pt x="250923" y="648439"/>
                    <a:pt x="330298" y="591289"/>
                  </a:cubicBezTo>
                  <a:cubicBezTo>
                    <a:pt x="409673" y="534139"/>
                    <a:pt x="606523" y="508739"/>
                    <a:pt x="730348" y="515089"/>
                  </a:cubicBezTo>
                  <a:cubicBezTo>
                    <a:pt x="854173" y="521439"/>
                    <a:pt x="992286" y="578589"/>
                    <a:pt x="1073248" y="629389"/>
                  </a:cubicBezTo>
                  <a:cubicBezTo>
                    <a:pt x="1154210" y="680189"/>
                    <a:pt x="1119286" y="762739"/>
                    <a:pt x="1216123" y="819889"/>
                  </a:cubicBezTo>
                  <a:cubicBezTo>
                    <a:pt x="1312960" y="877039"/>
                    <a:pt x="1498698" y="921489"/>
                    <a:pt x="1654273" y="972289"/>
                  </a:cubicBezTo>
                  <a:cubicBezTo>
                    <a:pt x="1809848" y="1023089"/>
                    <a:pt x="2043210" y="1092939"/>
                    <a:pt x="2149573" y="1124689"/>
                  </a:cubicBezTo>
                  <a:cubicBezTo>
                    <a:pt x="2255935" y="1156439"/>
                    <a:pt x="2259111" y="1170726"/>
                    <a:pt x="2292448" y="1162789"/>
                  </a:cubicBezTo>
                  <a:cubicBezTo>
                    <a:pt x="2325785" y="1154852"/>
                    <a:pt x="2355948" y="1111989"/>
                    <a:pt x="2349598" y="1077064"/>
                  </a:cubicBezTo>
                  <a:cubicBezTo>
                    <a:pt x="2343248" y="1042139"/>
                    <a:pt x="2294035" y="1004039"/>
                    <a:pt x="2254348" y="953239"/>
                  </a:cubicBezTo>
                  <a:cubicBezTo>
                    <a:pt x="2214661" y="902439"/>
                    <a:pt x="2152748" y="829414"/>
                    <a:pt x="2111473" y="772264"/>
                  </a:cubicBezTo>
                  <a:cubicBezTo>
                    <a:pt x="2070198" y="715114"/>
                    <a:pt x="2043211" y="657964"/>
                    <a:pt x="2006698" y="610339"/>
                  </a:cubicBezTo>
                  <a:cubicBezTo>
                    <a:pt x="1970186" y="562714"/>
                    <a:pt x="1943198" y="515089"/>
                    <a:pt x="1892398" y="486514"/>
                  </a:cubicBezTo>
                  <a:cubicBezTo>
                    <a:pt x="1841598" y="457939"/>
                    <a:pt x="1755873" y="475401"/>
                    <a:pt x="1701898" y="438889"/>
                  </a:cubicBezTo>
                  <a:cubicBezTo>
                    <a:pt x="1647923" y="402377"/>
                    <a:pt x="1562198" y="338876"/>
                    <a:pt x="1568548" y="267439"/>
                  </a:cubicBezTo>
                  <a:cubicBezTo>
                    <a:pt x="1574898" y="196002"/>
                    <a:pt x="1649510" y="43602"/>
                    <a:pt x="1739998" y="10264"/>
                  </a:cubicBezTo>
                  <a:cubicBezTo>
                    <a:pt x="1830486" y="-23074"/>
                    <a:pt x="2033686" y="32489"/>
                    <a:pt x="2111473" y="67414"/>
                  </a:cubicBezTo>
                  <a:cubicBezTo>
                    <a:pt x="2189261" y="102339"/>
                    <a:pt x="2190848" y="170601"/>
                    <a:pt x="2206723" y="219813"/>
                  </a:cubicBezTo>
                  <a:cubicBezTo>
                    <a:pt x="2222598" y="269025"/>
                    <a:pt x="2184498" y="291251"/>
                    <a:pt x="2206723" y="362689"/>
                  </a:cubicBezTo>
                  <a:cubicBezTo>
                    <a:pt x="2228948" y="434127"/>
                    <a:pt x="2279748" y="556364"/>
                    <a:pt x="2340073" y="648439"/>
                  </a:cubicBezTo>
                  <a:cubicBezTo>
                    <a:pt x="2400398" y="740514"/>
                    <a:pt x="2486123" y="827827"/>
                    <a:pt x="2568673" y="915139"/>
                  </a:cubicBezTo>
                  <a:cubicBezTo>
                    <a:pt x="2651223" y="1002451"/>
                    <a:pt x="2760760" y="1107226"/>
                    <a:pt x="2835373" y="1172314"/>
                  </a:cubicBezTo>
                  <a:cubicBezTo>
                    <a:pt x="2909985" y="1237401"/>
                    <a:pt x="2976660" y="1300901"/>
                    <a:pt x="3016348" y="1305664"/>
                  </a:cubicBezTo>
                  <a:cubicBezTo>
                    <a:pt x="3056035" y="1310426"/>
                    <a:pt x="3079848" y="1267564"/>
                    <a:pt x="3073498" y="1200889"/>
                  </a:cubicBezTo>
                  <a:cubicBezTo>
                    <a:pt x="3067148" y="1134214"/>
                    <a:pt x="3009998" y="983401"/>
                    <a:pt x="2978248" y="905614"/>
                  </a:cubicBezTo>
                  <a:cubicBezTo>
                    <a:pt x="2946498" y="827827"/>
                    <a:pt x="2857598" y="792901"/>
                    <a:pt x="2882998" y="734164"/>
                  </a:cubicBezTo>
                  <a:cubicBezTo>
                    <a:pt x="2908398" y="675427"/>
                    <a:pt x="3040161" y="567476"/>
                    <a:pt x="3130648" y="553189"/>
                  </a:cubicBezTo>
                  <a:cubicBezTo>
                    <a:pt x="3221135" y="538902"/>
                    <a:pt x="3376711" y="599227"/>
                    <a:pt x="3425923" y="648439"/>
                  </a:cubicBezTo>
                  <a:cubicBezTo>
                    <a:pt x="3475135" y="697651"/>
                    <a:pt x="3443385" y="796077"/>
                    <a:pt x="3425923" y="848464"/>
                  </a:cubicBezTo>
                  <a:cubicBezTo>
                    <a:pt x="3408461" y="900851"/>
                    <a:pt x="3337023" y="888152"/>
                    <a:pt x="3321148" y="962764"/>
                  </a:cubicBezTo>
                  <a:cubicBezTo>
                    <a:pt x="3305273" y="1037376"/>
                    <a:pt x="3310036" y="1216764"/>
                    <a:pt x="3330673" y="1296139"/>
                  </a:cubicBezTo>
                  <a:cubicBezTo>
                    <a:pt x="3351310" y="1375514"/>
                    <a:pt x="3390204" y="1394564"/>
                    <a:pt x="3454498" y="1419964"/>
                  </a:cubicBezTo>
                  <a:cubicBezTo>
                    <a:pt x="3518792" y="1445364"/>
                    <a:pt x="3370360" y="1424726"/>
                    <a:pt x="3716435" y="1448539"/>
                  </a:cubicBezTo>
                  <a:close/>
                </a:path>
              </a:pathLst>
            </a:custGeom>
            <a:solidFill>
              <a:srgbClr val="9CA4B6">
                <a:lumMod val="40000"/>
                <a:lumOff val="60000"/>
              </a:srgbClr>
            </a:solidFill>
            <a:ln w="6350" cap="sq" cmpd="sng" algn="ctr">
              <a:solidFill>
                <a:srgbClr val="9CA4B6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1AF2C234-381E-47B4-8B2C-6D1DE8A27FDE}"/>
                </a:ext>
              </a:extLst>
            </p:cNvPr>
            <p:cNvSpPr/>
            <p:nvPr/>
          </p:nvSpPr>
          <p:spPr bwMode="auto">
            <a:xfrm>
              <a:off x="6980552" y="1337247"/>
              <a:ext cx="2122898" cy="1684091"/>
            </a:xfrm>
            <a:custGeom>
              <a:avLst/>
              <a:gdLst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533928 w 3073819"/>
                <a:gd name="connsiteY73" fmla="*/ 1100941 h 1580408"/>
                <a:gd name="connsiteX74" fmla="*/ 2473603 w 3073819"/>
                <a:gd name="connsiteY74" fmla="*/ 1164441 h 1580408"/>
                <a:gd name="connsiteX75" fmla="*/ 2559328 w 3073819"/>
                <a:gd name="connsiteY75" fmla="*/ 1256516 h 1580408"/>
                <a:gd name="connsiteX76" fmla="*/ 2587903 w 3073819"/>
                <a:gd name="connsiteY76" fmla="*/ 1313666 h 1580408"/>
                <a:gd name="connsiteX77" fmla="*/ 2457728 w 3073819"/>
                <a:gd name="connsiteY77" fmla="*/ 1307316 h 1580408"/>
                <a:gd name="connsiteX78" fmla="*/ 2330728 w 3073819"/>
                <a:gd name="connsiteY78" fmla="*/ 1262866 h 1580408"/>
                <a:gd name="connsiteX79" fmla="*/ 2248178 w 3073819"/>
                <a:gd name="connsiteY79" fmla="*/ 1262866 h 1580408"/>
                <a:gd name="connsiteX80" fmla="*/ 2225953 w 3073819"/>
                <a:gd name="connsiteY80" fmla="*/ 1307316 h 1580408"/>
                <a:gd name="connsiteX81" fmla="*/ 2152928 w 3073819"/>
                <a:gd name="connsiteY81" fmla="*/ 1297791 h 1580408"/>
                <a:gd name="connsiteX82" fmla="*/ 2029103 w 3073819"/>
                <a:gd name="connsiteY82" fmla="*/ 1297791 h 1580408"/>
                <a:gd name="connsiteX83" fmla="*/ 1895753 w 3073819"/>
                <a:gd name="connsiteY83" fmla="*/ 1358116 h 1580408"/>
                <a:gd name="connsiteX84" fmla="*/ 1810028 w 3073819"/>
                <a:gd name="connsiteY84" fmla="*/ 1361291 h 1580408"/>
                <a:gd name="connsiteX85" fmla="*/ 1660803 w 3073819"/>
                <a:gd name="connsiteY85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626797 w 3073819"/>
                <a:gd name="connsiteY73" fmla="*/ 1117610 h 1580408"/>
                <a:gd name="connsiteX74" fmla="*/ 2533928 w 3073819"/>
                <a:gd name="connsiteY74" fmla="*/ 1100941 h 1580408"/>
                <a:gd name="connsiteX75" fmla="*/ 2473603 w 3073819"/>
                <a:gd name="connsiteY75" fmla="*/ 1164441 h 1580408"/>
                <a:gd name="connsiteX76" fmla="*/ 2559328 w 3073819"/>
                <a:gd name="connsiteY76" fmla="*/ 1256516 h 1580408"/>
                <a:gd name="connsiteX77" fmla="*/ 2587903 w 3073819"/>
                <a:gd name="connsiteY77" fmla="*/ 1313666 h 1580408"/>
                <a:gd name="connsiteX78" fmla="*/ 2457728 w 3073819"/>
                <a:gd name="connsiteY78" fmla="*/ 1307316 h 1580408"/>
                <a:gd name="connsiteX79" fmla="*/ 2330728 w 3073819"/>
                <a:gd name="connsiteY79" fmla="*/ 1262866 h 1580408"/>
                <a:gd name="connsiteX80" fmla="*/ 2248178 w 3073819"/>
                <a:gd name="connsiteY80" fmla="*/ 1262866 h 1580408"/>
                <a:gd name="connsiteX81" fmla="*/ 2225953 w 3073819"/>
                <a:gd name="connsiteY81" fmla="*/ 1307316 h 1580408"/>
                <a:gd name="connsiteX82" fmla="*/ 2152928 w 3073819"/>
                <a:gd name="connsiteY82" fmla="*/ 1297791 h 1580408"/>
                <a:gd name="connsiteX83" fmla="*/ 2029103 w 3073819"/>
                <a:gd name="connsiteY83" fmla="*/ 1297791 h 1580408"/>
                <a:gd name="connsiteX84" fmla="*/ 1895753 w 3073819"/>
                <a:gd name="connsiteY84" fmla="*/ 1358116 h 1580408"/>
                <a:gd name="connsiteX85" fmla="*/ 1810028 w 3073819"/>
                <a:gd name="connsiteY85" fmla="*/ 1361291 h 1580408"/>
                <a:gd name="connsiteX86" fmla="*/ 1660803 w 3073819"/>
                <a:gd name="connsiteY86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636322 w 3073819"/>
                <a:gd name="connsiteY73" fmla="*/ 1124754 h 1580408"/>
                <a:gd name="connsiteX74" fmla="*/ 2533928 w 3073819"/>
                <a:gd name="connsiteY74" fmla="*/ 1100941 h 1580408"/>
                <a:gd name="connsiteX75" fmla="*/ 2473603 w 3073819"/>
                <a:gd name="connsiteY75" fmla="*/ 1164441 h 1580408"/>
                <a:gd name="connsiteX76" fmla="*/ 2559328 w 3073819"/>
                <a:gd name="connsiteY76" fmla="*/ 1256516 h 1580408"/>
                <a:gd name="connsiteX77" fmla="*/ 2587903 w 3073819"/>
                <a:gd name="connsiteY77" fmla="*/ 1313666 h 1580408"/>
                <a:gd name="connsiteX78" fmla="*/ 2457728 w 3073819"/>
                <a:gd name="connsiteY78" fmla="*/ 1307316 h 1580408"/>
                <a:gd name="connsiteX79" fmla="*/ 2330728 w 3073819"/>
                <a:gd name="connsiteY79" fmla="*/ 1262866 h 1580408"/>
                <a:gd name="connsiteX80" fmla="*/ 2248178 w 3073819"/>
                <a:gd name="connsiteY80" fmla="*/ 1262866 h 1580408"/>
                <a:gd name="connsiteX81" fmla="*/ 2225953 w 3073819"/>
                <a:gd name="connsiteY81" fmla="*/ 1307316 h 1580408"/>
                <a:gd name="connsiteX82" fmla="*/ 2152928 w 3073819"/>
                <a:gd name="connsiteY82" fmla="*/ 1297791 h 1580408"/>
                <a:gd name="connsiteX83" fmla="*/ 2029103 w 3073819"/>
                <a:gd name="connsiteY83" fmla="*/ 1297791 h 1580408"/>
                <a:gd name="connsiteX84" fmla="*/ 1895753 w 3073819"/>
                <a:gd name="connsiteY84" fmla="*/ 1358116 h 1580408"/>
                <a:gd name="connsiteX85" fmla="*/ 1810028 w 3073819"/>
                <a:gd name="connsiteY85" fmla="*/ 1361291 h 1580408"/>
                <a:gd name="connsiteX86" fmla="*/ 1660803 w 3073819"/>
                <a:gd name="connsiteY86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724428 w 3073819"/>
                <a:gd name="connsiteY70" fmla="*/ 1053316 h 1580408"/>
                <a:gd name="connsiteX71" fmla="*/ 2670453 w 3073819"/>
                <a:gd name="connsiteY71" fmla="*/ 1050141 h 1580408"/>
                <a:gd name="connsiteX72" fmla="*/ 2594253 w 3073819"/>
                <a:gd name="connsiteY72" fmla="*/ 1069191 h 1580408"/>
                <a:gd name="connsiteX73" fmla="*/ 2670453 w 3073819"/>
                <a:gd name="connsiteY73" fmla="*/ 1119991 h 1580408"/>
                <a:gd name="connsiteX74" fmla="*/ 2636322 w 3073819"/>
                <a:gd name="connsiteY74" fmla="*/ 1124754 h 1580408"/>
                <a:gd name="connsiteX75" fmla="*/ 2533928 w 3073819"/>
                <a:gd name="connsiteY75" fmla="*/ 1100941 h 1580408"/>
                <a:gd name="connsiteX76" fmla="*/ 2473603 w 3073819"/>
                <a:gd name="connsiteY76" fmla="*/ 1164441 h 1580408"/>
                <a:gd name="connsiteX77" fmla="*/ 2559328 w 3073819"/>
                <a:gd name="connsiteY77" fmla="*/ 1256516 h 1580408"/>
                <a:gd name="connsiteX78" fmla="*/ 2587903 w 3073819"/>
                <a:gd name="connsiteY78" fmla="*/ 1313666 h 1580408"/>
                <a:gd name="connsiteX79" fmla="*/ 2457728 w 3073819"/>
                <a:gd name="connsiteY79" fmla="*/ 1307316 h 1580408"/>
                <a:gd name="connsiteX80" fmla="*/ 2330728 w 3073819"/>
                <a:gd name="connsiteY80" fmla="*/ 1262866 h 1580408"/>
                <a:gd name="connsiteX81" fmla="*/ 2248178 w 3073819"/>
                <a:gd name="connsiteY81" fmla="*/ 1262866 h 1580408"/>
                <a:gd name="connsiteX82" fmla="*/ 2225953 w 3073819"/>
                <a:gd name="connsiteY82" fmla="*/ 1307316 h 1580408"/>
                <a:gd name="connsiteX83" fmla="*/ 2152928 w 3073819"/>
                <a:gd name="connsiteY83" fmla="*/ 1297791 h 1580408"/>
                <a:gd name="connsiteX84" fmla="*/ 2029103 w 3073819"/>
                <a:gd name="connsiteY84" fmla="*/ 1297791 h 1580408"/>
                <a:gd name="connsiteX85" fmla="*/ 1895753 w 3073819"/>
                <a:gd name="connsiteY85" fmla="*/ 1358116 h 1580408"/>
                <a:gd name="connsiteX86" fmla="*/ 1810028 w 3073819"/>
                <a:gd name="connsiteY86" fmla="*/ 1361291 h 1580408"/>
                <a:gd name="connsiteX87" fmla="*/ 1660803 w 3073819"/>
                <a:gd name="connsiteY87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724428 w 3073819"/>
                <a:gd name="connsiteY70" fmla="*/ 1060459 h 1580408"/>
                <a:gd name="connsiteX71" fmla="*/ 2670453 w 3073819"/>
                <a:gd name="connsiteY71" fmla="*/ 1050141 h 1580408"/>
                <a:gd name="connsiteX72" fmla="*/ 2594253 w 3073819"/>
                <a:gd name="connsiteY72" fmla="*/ 1069191 h 1580408"/>
                <a:gd name="connsiteX73" fmla="*/ 2670453 w 3073819"/>
                <a:gd name="connsiteY73" fmla="*/ 1119991 h 1580408"/>
                <a:gd name="connsiteX74" fmla="*/ 2636322 w 3073819"/>
                <a:gd name="connsiteY74" fmla="*/ 1124754 h 1580408"/>
                <a:gd name="connsiteX75" fmla="*/ 2533928 w 3073819"/>
                <a:gd name="connsiteY75" fmla="*/ 1100941 h 1580408"/>
                <a:gd name="connsiteX76" fmla="*/ 2473603 w 3073819"/>
                <a:gd name="connsiteY76" fmla="*/ 1164441 h 1580408"/>
                <a:gd name="connsiteX77" fmla="*/ 2559328 w 3073819"/>
                <a:gd name="connsiteY77" fmla="*/ 1256516 h 1580408"/>
                <a:gd name="connsiteX78" fmla="*/ 2587903 w 3073819"/>
                <a:gd name="connsiteY78" fmla="*/ 1313666 h 1580408"/>
                <a:gd name="connsiteX79" fmla="*/ 2457728 w 3073819"/>
                <a:gd name="connsiteY79" fmla="*/ 1307316 h 1580408"/>
                <a:gd name="connsiteX80" fmla="*/ 2330728 w 3073819"/>
                <a:gd name="connsiteY80" fmla="*/ 1262866 h 1580408"/>
                <a:gd name="connsiteX81" fmla="*/ 2248178 w 3073819"/>
                <a:gd name="connsiteY81" fmla="*/ 1262866 h 1580408"/>
                <a:gd name="connsiteX82" fmla="*/ 2225953 w 3073819"/>
                <a:gd name="connsiteY82" fmla="*/ 1307316 h 1580408"/>
                <a:gd name="connsiteX83" fmla="*/ 2152928 w 3073819"/>
                <a:gd name="connsiteY83" fmla="*/ 1297791 h 1580408"/>
                <a:gd name="connsiteX84" fmla="*/ 2029103 w 3073819"/>
                <a:gd name="connsiteY84" fmla="*/ 1297791 h 1580408"/>
                <a:gd name="connsiteX85" fmla="*/ 1895753 w 3073819"/>
                <a:gd name="connsiteY85" fmla="*/ 1358116 h 1580408"/>
                <a:gd name="connsiteX86" fmla="*/ 1810028 w 3073819"/>
                <a:gd name="connsiteY86" fmla="*/ 1361291 h 1580408"/>
                <a:gd name="connsiteX87" fmla="*/ 1660803 w 3073819"/>
                <a:gd name="connsiteY87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07534 w 3073819"/>
                <a:gd name="connsiteY36" fmla="*/ 248454 h 1580408"/>
                <a:gd name="connsiteX37" fmla="*/ 990878 w 3073819"/>
                <a:gd name="connsiteY37" fmla="*/ 253216 h 1580408"/>
                <a:gd name="connsiteX38" fmla="*/ 1190903 w 3073819"/>
                <a:gd name="connsiteY38" fmla="*/ 199241 h 1580408"/>
                <a:gd name="connsiteX39" fmla="*/ 1368703 w 3073819"/>
                <a:gd name="connsiteY39" fmla="*/ 126216 h 1580408"/>
                <a:gd name="connsiteX40" fmla="*/ 1432203 w 3073819"/>
                <a:gd name="connsiteY40" fmla="*/ 21441 h 1580408"/>
                <a:gd name="connsiteX41" fmla="*/ 1467128 w 3073819"/>
                <a:gd name="connsiteY41" fmla="*/ 2391 h 1580408"/>
                <a:gd name="connsiteX42" fmla="*/ 1584603 w 3073819"/>
                <a:gd name="connsiteY42" fmla="*/ 56366 h 1580408"/>
                <a:gd name="connsiteX43" fmla="*/ 1743353 w 3073819"/>
                <a:gd name="connsiteY43" fmla="*/ 94466 h 1580408"/>
                <a:gd name="connsiteX44" fmla="*/ 1902103 w 3073819"/>
                <a:gd name="connsiteY44" fmla="*/ 84941 h 1580408"/>
                <a:gd name="connsiteX45" fmla="*/ 2108478 w 3073819"/>
                <a:gd name="connsiteY45" fmla="*/ 107166 h 1580408"/>
                <a:gd name="connsiteX46" fmla="*/ 2232303 w 3073819"/>
                <a:gd name="connsiteY46" fmla="*/ 81766 h 1580408"/>
                <a:gd name="connsiteX47" fmla="*/ 2324378 w 3073819"/>
                <a:gd name="connsiteY47" fmla="*/ 180191 h 1580408"/>
                <a:gd name="connsiteX48" fmla="*/ 2495828 w 3073819"/>
                <a:gd name="connsiteY48" fmla="*/ 224641 h 1580408"/>
                <a:gd name="connsiteX49" fmla="*/ 2578378 w 3073819"/>
                <a:gd name="connsiteY49" fmla="*/ 202416 h 1580408"/>
                <a:gd name="connsiteX50" fmla="*/ 2727603 w 3073819"/>
                <a:gd name="connsiteY50" fmla="*/ 180191 h 1580408"/>
                <a:gd name="connsiteX51" fmla="*/ 2683153 w 3073819"/>
                <a:gd name="connsiteY51" fmla="*/ 275441 h 1580408"/>
                <a:gd name="connsiteX52" fmla="*/ 2740303 w 3073819"/>
                <a:gd name="connsiteY52" fmla="*/ 326241 h 1580408"/>
                <a:gd name="connsiteX53" fmla="*/ 2806978 w 3073819"/>
                <a:gd name="connsiteY53" fmla="*/ 354816 h 1580408"/>
                <a:gd name="connsiteX54" fmla="*/ 2794278 w 3073819"/>
                <a:gd name="connsiteY54" fmla="*/ 383391 h 1580408"/>
                <a:gd name="connsiteX55" fmla="*/ 2857778 w 3073819"/>
                <a:gd name="connsiteY55" fmla="*/ 405616 h 1580408"/>
                <a:gd name="connsiteX56" fmla="*/ 2813328 w 3073819"/>
                <a:gd name="connsiteY56" fmla="*/ 427841 h 1580408"/>
                <a:gd name="connsiteX57" fmla="*/ 2876828 w 3073819"/>
                <a:gd name="connsiteY57" fmla="*/ 494516 h 1580408"/>
                <a:gd name="connsiteX58" fmla="*/ 2953028 w 3073819"/>
                <a:gd name="connsiteY58" fmla="*/ 516741 h 1580408"/>
                <a:gd name="connsiteX59" fmla="*/ 2930803 w 3073819"/>
                <a:gd name="connsiteY59" fmla="*/ 605641 h 1580408"/>
                <a:gd name="connsiteX60" fmla="*/ 2965728 w 3073819"/>
                <a:gd name="connsiteY60" fmla="*/ 713591 h 1580408"/>
                <a:gd name="connsiteX61" fmla="*/ 3022878 w 3073819"/>
                <a:gd name="connsiteY61" fmla="*/ 748516 h 1580408"/>
                <a:gd name="connsiteX62" fmla="*/ 2908578 w 3073819"/>
                <a:gd name="connsiteY62" fmla="*/ 802491 h 1580408"/>
                <a:gd name="connsiteX63" fmla="*/ 2876828 w 3073819"/>
                <a:gd name="connsiteY63" fmla="*/ 846941 h 1580408"/>
                <a:gd name="connsiteX64" fmla="*/ 2981603 w 3073819"/>
                <a:gd name="connsiteY64" fmla="*/ 910441 h 1580408"/>
                <a:gd name="connsiteX65" fmla="*/ 3067328 w 3073819"/>
                <a:gd name="connsiteY65" fmla="*/ 961241 h 1580408"/>
                <a:gd name="connsiteX66" fmla="*/ 3057803 w 3073819"/>
                <a:gd name="connsiteY66" fmla="*/ 986641 h 1580408"/>
                <a:gd name="connsiteX67" fmla="*/ 2978428 w 3073819"/>
                <a:gd name="connsiteY67" fmla="*/ 989816 h 1580408"/>
                <a:gd name="connsiteX68" fmla="*/ 2826028 w 3073819"/>
                <a:gd name="connsiteY68" fmla="*/ 970766 h 1580408"/>
                <a:gd name="connsiteX69" fmla="*/ 2702203 w 3073819"/>
                <a:gd name="connsiteY69" fmla="*/ 1021566 h 1580408"/>
                <a:gd name="connsiteX70" fmla="*/ 2749828 w 3073819"/>
                <a:gd name="connsiteY70" fmla="*/ 1053316 h 1580408"/>
                <a:gd name="connsiteX71" fmla="*/ 2724428 w 3073819"/>
                <a:gd name="connsiteY71" fmla="*/ 1060459 h 1580408"/>
                <a:gd name="connsiteX72" fmla="*/ 2670453 w 3073819"/>
                <a:gd name="connsiteY72" fmla="*/ 1050141 h 1580408"/>
                <a:gd name="connsiteX73" fmla="*/ 2594253 w 3073819"/>
                <a:gd name="connsiteY73" fmla="*/ 1069191 h 1580408"/>
                <a:gd name="connsiteX74" fmla="*/ 2670453 w 3073819"/>
                <a:gd name="connsiteY74" fmla="*/ 1119991 h 1580408"/>
                <a:gd name="connsiteX75" fmla="*/ 2636322 w 3073819"/>
                <a:gd name="connsiteY75" fmla="*/ 1124754 h 1580408"/>
                <a:gd name="connsiteX76" fmla="*/ 2533928 w 3073819"/>
                <a:gd name="connsiteY76" fmla="*/ 1100941 h 1580408"/>
                <a:gd name="connsiteX77" fmla="*/ 2473603 w 3073819"/>
                <a:gd name="connsiteY77" fmla="*/ 1164441 h 1580408"/>
                <a:gd name="connsiteX78" fmla="*/ 2559328 w 3073819"/>
                <a:gd name="connsiteY78" fmla="*/ 1256516 h 1580408"/>
                <a:gd name="connsiteX79" fmla="*/ 2587903 w 3073819"/>
                <a:gd name="connsiteY79" fmla="*/ 1313666 h 1580408"/>
                <a:gd name="connsiteX80" fmla="*/ 2457728 w 3073819"/>
                <a:gd name="connsiteY80" fmla="*/ 1307316 h 1580408"/>
                <a:gd name="connsiteX81" fmla="*/ 2330728 w 3073819"/>
                <a:gd name="connsiteY81" fmla="*/ 1262866 h 1580408"/>
                <a:gd name="connsiteX82" fmla="*/ 2248178 w 3073819"/>
                <a:gd name="connsiteY82" fmla="*/ 1262866 h 1580408"/>
                <a:gd name="connsiteX83" fmla="*/ 2225953 w 3073819"/>
                <a:gd name="connsiteY83" fmla="*/ 1307316 h 1580408"/>
                <a:gd name="connsiteX84" fmla="*/ 2152928 w 3073819"/>
                <a:gd name="connsiteY84" fmla="*/ 1297791 h 1580408"/>
                <a:gd name="connsiteX85" fmla="*/ 2029103 w 3073819"/>
                <a:gd name="connsiteY85" fmla="*/ 1297791 h 1580408"/>
                <a:gd name="connsiteX86" fmla="*/ 1895753 w 3073819"/>
                <a:gd name="connsiteY86" fmla="*/ 1358116 h 1580408"/>
                <a:gd name="connsiteX87" fmla="*/ 1810028 w 3073819"/>
                <a:gd name="connsiteY87" fmla="*/ 1361291 h 1580408"/>
                <a:gd name="connsiteX88" fmla="*/ 1660803 w 3073819"/>
                <a:gd name="connsiteY88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02771 w 3073819"/>
                <a:gd name="connsiteY36" fmla="*/ 231786 h 1580408"/>
                <a:gd name="connsiteX37" fmla="*/ 990878 w 3073819"/>
                <a:gd name="connsiteY37" fmla="*/ 253216 h 1580408"/>
                <a:gd name="connsiteX38" fmla="*/ 1190903 w 3073819"/>
                <a:gd name="connsiteY38" fmla="*/ 199241 h 1580408"/>
                <a:gd name="connsiteX39" fmla="*/ 1368703 w 3073819"/>
                <a:gd name="connsiteY39" fmla="*/ 126216 h 1580408"/>
                <a:gd name="connsiteX40" fmla="*/ 1432203 w 3073819"/>
                <a:gd name="connsiteY40" fmla="*/ 21441 h 1580408"/>
                <a:gd name="connsiteX41" fmla="*/ 1467128 w 3073819"/>
                <a:gd name="connsiteY41" fmla="*/ 2391 h 1580408"/>
                <a:gd name="connsiteX42" fmla="*/ 1584603 w 3073819"/>
                <a:gd name="connsiteY42" fmla="*/ 56366 h 1580408"/>
                <a:gd name="connsiteX43" fmla="*/ 1743353 w 3073819"/>
                <a:gd name="connsiteY43" fmla="*/ 94466 h 1580408"/>
                <a:gd name="connsiteX44" fmla="*/ 1902103 w 3073819"/>
                <a:gd name="connsiteY44" fmla="*/ 84941 h 1580408"/>
                <a:gd name="connsiteX45" fmla="*/ 2108478 w 3073819"/>
                <a:gd name="connsiteY45" fmla="*/ 107166 h 1580408"/>
                <a:gd name="connsiteX46" fmla="*/ 2232303 w 3073819"/>
                <a:gd name="connsiteY46" fmla="*/ 81766 h 1580408"/>
                <a:gd name="connsiteX47" fmla="*/ 2324378 w 3073819"/>
                <a:gd name="connsiteY47" fmla="*/ 180191 h 1580408"/>
                <a:gd name="connsiteX48" fmla="*/ 2495828 w 3073819"/>
                <a:gd name="connsiteY48" fmla="*/ 224641 h 1580408"/>
                <a:gd name="connsiteX49" fmla="*/ 2578378 w 3073819"/>
                <a:gd name="connsiteY49" fmla="*/ 202416 h 1580408"/>
                <a:gd name="connsiteX50" fmla="*/ 2727603 w 3073819"/>
                <a:gd name="connsiteY50" fmla="*/ 180191 h 1580408"/>
                <a:gd name="connsiteX51" fmla="*/ 2683153 w 3073819"/>
                <a:gd name="connsiteY51" fmla="*/ 275441 h 1580408"/>
                <a:gd name="connsiteX52" fmla="*/ 2740303 w 3073819"/>
                <a:gd name="connsiteY52" fmla="*/ 326241 h 1580408"/>
                <a:gd name="connsiteX53" fmla="*/ 2806978 w 3073819"/>
                <a:gd name="connsiteY53" fmla="*/ 354816 h 1580408"/>
                <a:gd name="connsiteX54" fmla="*/ 2794278 w 3073819"/>
                <a:gd name="connsiteY54" fmla="*/ 383391 h 1580408"/>
                <a:gd name="connsiteX55" fmla="*/ 2857778 w 3073819"/>
                <a:gd name="connsiteY55" fmla="*/ 405616 h 1580408"/>
                <a:gd name="connsiteX56" fmla="*/ 2813328 w 3073819"/>
                <a:gd name="connsiteY56" fmla="*/ 427841 h 1580408"/>
                <a:gd name="connsiteX57" fmla="*/ 2876828 w 3073819"/>
                <a:gd name="connsiteY57" fmla="*/ 494516 h 1580408"/>
                <a:gd name="connsiteX58" fmla="*/ 2953028 w 3073819"/>
                <a:gd name="connsiteY58" fmla="*/ 516741 h 1580408"/>
                <a:gd name="connsiteX59" fmla="*/ 2930803 w 3073819"/>
                <a:gd name="connsiteY59" fmla="*/ 605641 h 1580408"/>
                <a:gd name="connsiteX60" fmla="*/ 2965728 w 3073819"/>
                <a:gd name="connsiteY60" fmla="*/ 713591 h 1580408"/>
                <a:gd name="connsiteX61" fmla="*/ 3022878 w 3073819"/>
                <a:gd name="connsiteY61" fmla="*/ 748516 h 1580408"/>
                <a:gd name="connsiteX62" fmla="*/ 2908578 w 3073819"/>
                <a:gd name="connsiteY62" fmla="*/ 802491 h 1580408"/>
                <a:gd name="connsiteX63" fmla="*/ 2876828 w 3073819"/>
                <a:gd name="connsiteY63" fmla="*/ 846941 h 1580408"/>
                <a:gd name="connsiteX64" fmla="*/ 2981603 w 3073819"/>
                <a:gd name="connsiteY64" fmla="*/ 910441 h 1580408"/>
                <a:gd name="connsiteX65" fmla="*/ 3067328 w 3073819"/>
                <a:gd name="connsiteY65" fmla="*/ 961241 h 1580408"/>
                <a:gd name="connsiteX66" fmla="*/ 3057803 w 3073819"/>
                <a:gd name="connsiteY66" fmla="*/ 986641 h 1580408"/>
                <a:gd name="connsiteX67" fmla="*/ 2978428 w 3073819"/>
                <a:gd name="connsiteY67" fmla="*/ 989816 h 1580408"/>
                <a:gd name="connsiteX68" fmla="*/ 2826028 w 3073819"/>
                <a:gd name="connsiteY68" fmla="*/ 970766 h 1580408"/>
                <a:gd name="connsiteX69" fmla="*/ 2702203 w 3073819"/>
                <a:gd name="connsiteY69" fmla="*/ 1021566 h 1580408"/>
                <a:gd name="connsiteX70" fmla="*/ 2749828 w 3073819"/>
                <a:gd name="connsiteY70" fmla="*/ 1053316 h 1580408"/>
                <a:gd name="connsiteX71" fmla="*/ 2724428 w 3073819"/>
                <a:gd name="connsiteY71" fmla="*/ 1060459 h 1580408"/>
                <a:gd name="connsiteX72" fmla="*/ 2670453 w 3073819"/>
                <a:gd name="connsiteY72" fmla="*/ 1050141 h 1580408"/>
                <a:gd name="connsiteX73" fmla="*/ 2594253 w 3073819"/>
                <a:gd name="connsiteY73" fmla="*/ 1069191 h 1580408"/>
                <a:gd name="connsiteX74" fmla="*/ 2670453 w 3073819"/>
                <a:gd name="connsiteY74" fmla="*/ 1119991 h 1580408"/>
                <a:gd name="connsiteX75" fmla="*/ 2636322 w 3073819"/>
                <a:gd name="connsiteY75" fmla="*/ 1124754 h 1580408"/>
                <a:gd name="connsiteX76" fmla="*/ 2533928 w 3073819"/>
                <a:gd name="connsiteY76" fmla="*/ 1100941 h 1580408"/>
                <a:gd name="connsiteX77" fmla="*/ 2473603 w 3073819"/>
                <a:gd name="connsiteY77" fmla="*/ 1164441 h 1580408"/>
                <a:gd name="connsiteX78" fmla="*/ 2559328 w 3073819"/>
                <a:gd name="connsiteY78" fmla="*/ 1256516 h 1580408"/>
                <a:gd name="connsiteX79" fmla="*/ 2587903 w 3073819"/>
                <a:gd name="connsiteY79" fmla="*/ 1313666 h 1580408"/>
                <a:gd name="connsiteX80" fmla="*/ 2457728 w 3073819"/>
                <a:gd name="connsiteY80" fmla="*/ 1307316 h 1580408"/>
                <a:gd name="connsiteX81" fmla="*/ 2330728 w 3073819"/>
                <a:gd name="connsiteY81" fmla="*/ 1262866 h 1580408"/>
                <a:gd name="connsiteX82" fmla="*/ 2248178 w 3073819"/>
                <a:gd name="connsiteY82" fmla="*/ 1262866 h 1580408"/>
                <a:gd name="connsiteX83" fmla="*/ 2225953 w 3073819"/>
                <a:gd name="connsiteY83" fmla="*/ 1307316 h 1580408"/>
                <a:gd name="connsiteX84" fmla="*/ 2152928 w 3073819"/>
                <a:gd name="connsiteY84" fmla="*/ 1297791 h 1580408"/>
                <a:gd name="connsiteX85" fmla="*/ 2029103 w 3073819"/>
                <a:gd name="connsiteY85" fmla="*/ 1297791 h 1580408"/>
                <a:gd name="connsiteX86" fmla="*/ 1895753 w 3073819"/>
                <a:gd name="connsiteY86" fmla="*/ 1358116 h 1580408"/>
                <a:gd name="connsiteX87" fmla="*/ 1810028 w 3073819"/>
                <a:gd name="connsiteY87" fmla="*/ 1361291 h 1580408"/>
                <a:gd name="connsiteX88" fmla="*/ 1660803 w 3073819"/>
                <a:gd name="connsiteY88" fmla="*/ 1339066 h 158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073819" h="1580408">
                  <a:moveTo>
                    <a:pt x="1660803" y="1339066"/>
                  </a:moveTo>
                  <a:cubicBezTo>
                    <a:pt x="1617411" y="1338008"/>
                    <a:pt x="1581428" y="1348062"/>
                    <a:pt x="1549678" y="1354941"/>
                  </a:cubicBezTo>
                  <a:cubicBezTo>
                    <a:pt x="1517928" y="1361820"/>
                    <a:pt x="1498349" y="1364995"/>
                    <a:pt x="1470303" y="1380341"/>
                  </a:cubicBezTo>
                  <a:cubicBezTo>
                    <a:pt x="1442257" y="1395687"/>
                    <a:pt x="1408390" y="1424262"/>
                    <a:pt x="1381403" y="1447016"/>
                  </a:cubicBezTo>
                  <a:cubicBezTo>
                    <a:pt x="1354415" y="1469770"/>
                    <a:pt x="1326899" y="1499404"/>
                    <a:pt x="1308378" y="1516866"/>
                  </a:cubicBezTo>
                  <a:cubicBezTo>
                    <a:pt x="1289857" y="1534329"/>
                    <a:pt x="1285095" y="1541208"/>
                    <a:pt x="1270278" y="1551791"/>
                  </a:cubicBezTo>
                  <a:cubicBezTo>
                    <a:pt x="1255461" y="1562374"/>
                    <a:pt x="1238528" y="1581424"/>
                    <a:pt x="1219478" y="1580366"/>
                  </a:cubicBezTo>
                  <a:cubicBezTo>
                    <a:pt x="1200428" y="1579308"/>
                    <a:pt x="1175028" y="1566078"/>
                    <a:pt x="1155978" y="1545441"/>
                  </a:cubicBezTo>
                  <a:cubicBezTo>
                    <a:pt x="1136928" y="1524804"/>
                    <a:pt x="1119466" y="1490408"/>
                    <a:pt x="1105178" y="1456541"/>
                  </a:cubicBezTo>
                  <a:cubicBezTo>
                    <a:pt x="1090890" y="1422674"/>
                    <a:pt x="1079778" y="1368170"/>
                    <a:pt x="1070253" y="1342241"/>
                  </a:cubicBezTo>
                  <a:cubicBezTo>
                    <a:pt x="1060728" y="1316312"/>
                    <a:pt x="1068136" y="1314724"/>
                    <a:pt x="1048028" y="1300966"/>
                  </a:cubicBezTo>
                  <a:cubicBezTo>
                    <a:pt x="1027920" y="1287208"/>
                    <a:pt x="949603" y="1259691"/>
                    <a:pt x="949603" y="1259691"/>
                  </a:cubicBezTo>
                  <a:cubicBezTo>
                    <a:pt x="895099" y="1235879"/>
                    <a:pt x="781328" y="1177670"/>
                    <a:pt x="721003" y="1158091"/>
                  </a:cubicBezTo>
                  <a:cubicBezTo>
                    <a:pt x="660678" y="1138512"/>
                    <a:pt x="642157" y="1144333"/>
                    <a:pt x="587653" y="1142216"/>
                  </a:cubicBezTo>
                  <a:cubicBezTo>
                    <a:pt x="533149" y="1140099"/>
                    <a:pt x="463828" y="1140628"/>
                    <a:pt x="393978" y="1145391"/>
                  </a:cubicBezTo>
                  <a:cubicBezTo>
                    <a:pt x="324128" y="1150153"/>
                    <a:pt x="225174" y="1165499"/>
                    <a:pt x="168553" y="1170791"/>
                  </a:cubicBezTo>
                  <a:cubicBezTo>
                    <a:pt x="111932" y="1176083"/>
                    <a:pt x="79124" y="1177670"/>
                    <a:pt x="54253" y="1177141"/>
                  </a:cubicBezTo>
                  <a:cubicBezTo>
                    <a:pt x="29382" y="1176612"/>
                    <a:pt x="27795" y="1171849"/>
                    <a:pt x="19328" y="1167616"/>
                  </a:cubicBezTo>
                  <a:cubicBezTo>
                    <a:pt x="10861" y="1163383"/>
                    <a:pt x="-7659" y="1161795"/>
                    <a:pt x="3453" y="1151741"/>
                  </a:cubicBezTo>
                  <a:cubicBezTo>
                    <a:pt x="14565" y="1141687"/>
                    <a:pt x="47903" y="1124224"/>
                    <a:pt x="86003" y="1107291"/>
                  </a:cubicBezTo>
                  <a:cubicBezTo>
                    <a:pt x="124103" y="1090358"/>
                    <a:pt x="182311" y="1067603"/>
                    <a:pt x="232053" y="1050141"/>
                  </a:cubicBezTo>
                  <a:cubicBezTo>
                    <a:pt x="281795" y="1032678"/>
                    <a:pt x="333124" y="1024212"/>
                    <a:pt x="384453" y="1002516"/>
                  </a:cubicBezTo>
                  <a:cubicBezTo>
                    <a:pt x="435782" y="980820"/>
                    <a:pt x="510924" y="948541"/>
                    <a:pt x="540028" y="919966"/>
                  </a:cubicBezTo>
                  <a:cubicBezTo>
                    <a:pt x="569132" y="891391"/>
                    <a:pt x="562253" y="858054"/>
                    <a:pt x="559078" y="831066"/>
                  </a:cubicBezTo>
                  <a:cubicBezTo>
                    <a:pt x="555903" y="804078"/>
                    <a:pt x="528386" y="778149"/>
                    <a:pt x="520978" y="758041"/>
                  </a:cubicBezTo>
                  <a:cubicBezTo>
                    <a:pt x="513570" y="737933"/>
                    <a:pt x="514628" y="725233"/>
                    <a:pt x="514628" y="710416"/>
                  </a:cubicBezTo>
                  <a:cubicBezTo>
                    <a:pt x="514628" y="695599"/>
                    <a:pt x="536853" y="685016"/>
                    <a:pt x="520978" y="669141"/>
                  </a:cubicBezTo>
                  <a:cubicBezTo>
                    <a:pt x="505103" y="653266"/>
                    <a:pt x="450070" y="627337"/>
                    <a:pt x="419378" y="615166"/>
                  </a:cubicBezTo>
                  <a:cubicBezTo>
                    <a:pt x="388686" y="602995"/>
                    <a:pt x="355878" y="602995"/>
                    <a:pt x="336828" y="596116"/>
                  </a:cubicBezTo>
                  <a:cubicBezTo>
                    <a:pt x="317778" y="589237"/>
                    <a:pt x="299257" y="581299"/>
                    <a:pt x="305078" y="573891"/>
                  </a:cubicBezTo>
                  <a:cubicBezTo>
                    <a:pt x="310899" y="566483"/>
                    <a:pt x="329420" y="559074"/>
                    <a:pt x="371753" y="551666"/>
                  </a:cubicBezTo>
                  <a:cubicBezTo>
                    <a:pt x="414086" y="544258"/>
                    <a:pt x="503515" y="546374"/>
                    <a:pt x="559078" y="529441"/>
                  </a:cubicBezTo>
                  <a:cubicBezTo>
                    <a:pt x="614640" y="512508"/>
                    <a:pt x="659620" y="480758"/>
                    <a:pt x="705128" y="450066"/>
                  </a:cubicBezTo>
                  <a:cubicBezTo>
                    <a:pt x="750636" y="419374"/>
                    <a:pt x="794028" y="370162"/>
                    <a:pt x="832128" y="345291"/>
                  </a:cubicBezTo>
                  <a:cubicBezTo>
                    <a:pt x="870228" y="320420"/>
                    <a:pt x="925791" y="317774"/>
                    <a:pt x="933728" y="300841"/>
                  </a:cubicBezTo>
                  <a:cubicBezTo>
                    <a:pt x="941665" y="283908"/>
                    <a:pt x="884912" y="255200"/>
                    <a:pt x="879753" y="243691"/>
                  </a:cubicBezTo>
                  <a:cubicBezTo>
                    <a:pt x="874594" y="232182"/>
                    <a:pt x="884250" y="230199"/>
                    <a:pt x="902771" y="231786"/>
                  </a:cubicBezTo>
                  <a:cubicBezTo>
                    <a:pt x="921292" y="233373"/>
                    <a:pt x="942856" y="258640"/>
                    <a:pt x="990878" y="253216"/>
                  </a:cubicBezTo>
                  <a:cubicBezTo>
                    <a:pt x="1038900" y="247792"/>
                    <a:pt x="1127932" y="220408"/>
                    <a:pt x="1190903" y="199241"/>
                  </a:cubicBezTo>
                  <a:cubicBezTo>
                    <a:pt x="1253874" y="178074"/>
                    <a:pt x="1328487" y="155849"/>
                    <a:pt x="1368703" y="126216"/>
                  </a:cubicBezTo>
                  <a:cubicBezTo>
                    <a:pt x="1408919" y="96583"/>
                    <a:pt x="1415799" y="42078"/>
                    <a:pt x="1432203" y="21441"/>
                  </a:cubicBezTo>
                  <a:cubicBezTo>
                    <a:pt x="1448607" y="804"/>
                    <a:pt x="1441728" y="-3430"/>
                    <a:pt x="1467128" y="2391"/>
                  </a:cubicBezTo>
                  <a:cubicBezTo>
                    <a:pt x="1492528" y="8212"/>
                    <a:pt x="1538565" y="41020"/>
                    <a:pt x="1584603" y="56366"/>
                  </a:cubicBezTo>
                  <a:cubicBezTo>
                    <a:pt x="1630641" y="71712"/>
                    <a:pt x="1690436" y="89704"/>
                    <a:pt x="1743353" y="94466"/>
                  </a:cubicBezTo>
                  <a:cubicBezTo>
                    <a:pt x="1796270" y="99228"/>
                    <a:pt x="1841249" y="82824"/>
                    <a:pt x="1902103" y="84941"/>
                  </a:cubicBezTo>
                  <a:cubicBezTo>
                    <a:pt x="1962957" y="87058"/>
                    <a:pt x="2053445" y="107695"/>
                    <a:pt x="2108478" y="107166"/>
                  </a:cubicBezTo>
                  <a:cubicBezTo>
                    <a:pt x="2163511" y="106637"/>
                    <a:pt x="2196320" y="69595"/>
                    <a:pt x="2232303" y="81766"/>
                  </a:cubicBezTo>
                  <a:cubicBezTo>
                    <a:pt x="2268286" y="93937"/>
                    <a:pt x="2280457" y="156379"/>
                    <a:pt x="2324378" y="180191"/>
                  </a:cubicBezTo>
                  <a:cubicBezTo>
                    <a:pt x="2368299" y="204003"/>
                    <a:pt x="2453495" y="220937"/>
                    <a:pt x="2495828" y="224641"/>
                  </a:cubicBezTo>
                  <a:cubicBezTo>
                    <a:pt x="2538161" y="228345"/>
                    <a:pt x="2539749" y="209824"/>
                    <a:pt x="2578378" y="202416"/>
                  </a:cubicBezTo>
                  <a:cubicBezTo>
                    <a:pt x="2617007" y="195008"/>
                    <a:pt x="2710141" y="168020"/>
                    <a:pt x="2727603" y="180191"/>
                  </a:cubicBezTo>
                  <a:cubicBezTo>
                    <a:pt x="2745065" y="192362"/>
                    <a:pt x="2681036" y="251099"/>
                    <a:pt x="2683153" y="275441"/>
                  </a:cubicBezTo>
                  <a:cubicBezTo>
                    <a:pt x="2685270" y="299783"/>
                    <a:pt x="2719665" y="313012"/>
                    <a:pt x="2740303" y="326241"/>
                  </a:cubicBezTo>
                  <a:cubicBezTo>
                    <a:pt x="2760941" y="339470"/>
                    <a:pt x="2797982" y="345291"/>
                    <a:pt x="2806978" y="354816"/>
                  </a:cubicBezTo>
                  <a:cubicBezTo>
                    <a:pt x="2815974" y="364341"/>
                    <a:pt x="2785811" y="374924"/>
                    <a:pt x="2794278" y="383391"/>
                  </a:cubicBezTo>
                  <a:cubicBezTo>
                    <a:pt x="2802745" y="391858"/>
                    <a:pt x="2854603" y="398208"/>
                    <a:pt x="2857778" y="405616"/>
                  </a:cubicBezTo>
                  <a:cubicBezTo>
                    <a:pt x="2860953" y="413024"/>
                    <a:pt x="2810153" y="413024"/>
                    <a:pt x="2813328" y="427841"/>
                  </a:cubicBezTo>
                  <a:cubicBezTo>
                    <a:pt x="2816503" y="442658"/>
                    <a:pt x="2853545" y="479699"/>
                    <a:pt x="2876828" y="494516"/>
                  </a:cubicBezTo>
                  <a:cubicBezTo>
                    <a:pt x="2900111" y="509333"/>
                    <a:pt x="2944032" y="498220"/>
                    <a:pt x="2953028" y="516741"/>
                  </a:cubicBezTo>
                  <a:cubicBezTo>
                    <a:pt x="2962024" y="535262"/>
                    <a:pt x="2928686" y="572833"/>
                    <a:pt x="2930803" y="605641"/>
                  </a:cubicBezTo>
                  <a:cubicBezTo>
                    <a:pt x="2932920" y="638449"/>
                    <a:pt x="2950382" y="689779"/>
                    <a:pt x="2965728" y="713591"/>
                  </a:cubicBezTo>
                  <a:cubicBezTo>
                    <a:pt x="2981074" y="737403"/>
                    <a:pt x="3032403" y="733699"/>
                    <a:pt x="3022878" y="748516"/>
                  </a:cubicBezTo>
                  <a:cubicBezTo>
                    <a:pt x="3013353" y="763333"/>
                    <a:pt x="2932920" y="786087"/>
                    <a:pt x="2908578" y="802491"/>
                  </a:cubicBezTo>
                  <a:cubicBezTo>
                    <a:pt x="2884236" y="818895"/>
                    <a:pt x="2864657" y="828949"/>
                    <a:pt x="2876828" y="846941"/>
                  </a:cubicBezTo>
                  <a:cubicBezTo>
                    <a:pt x="2888999" y="864933"/>
                    <a:pt x="2981603" y="910441"/>
                    <a:pt x="2981603" y="910441"/>
                  </a:cubicBezTo>
                  <a:cubicBezTo>
                    <a:pt x="3013353" y="929491"/>
                    <a:pt x="3054628" y="948541"/>
                    <a:pt x="3067328" y="961241"/>
                  </a:cubicBezTo>
                  <a:cubicBezTo>
                    <a:pt x="3080028" y="973941"/>
                    <a:pt x="3072620" y="981878"/>
                    <a:pt x="3057803" y="986641"/>
                  </a:cubicBezTo>
                  <a:cubicBezTo>
                    <a:pt x="3042986" y="991404"/>
                    <a:pt x="3017057" y="992462"/>
                    <a:pt x="2978428" y="989816"/>
                  </a:cubicBezTo>
                  <a:cubicBezTo>
                    <a:pt x="2939799" y="987170"/>
                    <a:pt x="2872066" y="965474"/>
                    <a:pt x="2826028" y="970766"/>
                  </a:cubicBezTo>
                  <a:cubicBezTo>
                    <a:pt x="2779991" y="976058"/>
                    <a:pt x="2714903" y="1007808"/>
                    <a:pt x="2702203" y="1021566"/>
                  </a:cubicBezTo>
                  <a:cubicBezTo>
                    <a:pt x="2689503" y="1035324"/>
                    <a:pt x="2746124" y="1046834"/>
                    <a:pt x="2749828" y="1053316"/>
                  </a:cubicBezTo>
                  <a:cubicBezTo>
                    <a:pt x="2753532" y="1059798"/>
                    <a:pt x="2737657" y="1060988"/>
                    <a:pt x="2724428" y="1060459"/>
                  </a:cubicBezTo>
                  <a:cubicBezTo>
                    <a:pt x="2711199" y="1059930"/>
                    <a:pt x="2692149" y="1048686"/>
                    <a:pt x="2670453" y="1050141"/>
                  </a:cubicBezTo>
                  <a:cubicBezTo>
                    <a:pt x="2648757" y="1051596"/>
                    <a:pt x="2594253" y="1057549"/>
                    <a:pt x="2594253" y="1069191"/>
                  </a:cubicBezTo>
                  <a:cubicBezTo>
                    <a:pt x="2594253" y="1080833"/>
                    <a:pt x="2663442" y="1110731"/>
                    <a:pt x="2670453" y="1119991"/>
                  </a:cubicBezTo>
                  <a:cubicBezTo>
                    <a:pt x="2677465" y="1129252"/>
                    <a:pt x="2659076" y="1127929"/>
                    <a:pt x="2636322" y="1124754"/>
                  </a:cubicBezTo>
                  <a:cubicBezTo>
                    <a:pt x="2613568" y="1121579"/>
                    <a:pt x="2561048" y="1094326"/>
                    <a:pt x="2533928" y="1100941"/>
                  </a:cubicBezTo>
                  <a:cubicBezTo>
                    <a:pt x="2506808" y="1107556"/>
                    <a:pt x="2469370" y="1138512"/>
                    <a:pt x="2473603" y="1164441"/>
                  </a:cubicBezTo>
                  <a:cubicBezTo>
                    <a:pt x="2477836" y="1190370"/>
                    <a:pt x="2540278" y="1231645"/>
                    <a:pt x="2559328" y="1256516"/>
                  </a:cubicBezTo>
                  <a:cubicBezTo>
                    <a:pt x="2578378" y="1281387"/>
                    <a:pt x="2604836" y="1305199"/>
                    <a:pt x="2587903" y="1313666"/>
                  </a:cubicBezTo>
                  <a:cubicBezTo>
                    <a:pt x="2570970" y="1322133"/>
                    <a:pt x="2500590" y="1315783"/>
                    <a:pt x="2457728" y="1307316"/>
                  </a:cubicBezTo>
                  <a:cubicBezTo>
                    <a:pt x="2414866" y="1298849"/>
                    <a:pt x="2365653" y="1270274"/>
                    <a:pt x="2330728" y="1262866"/>
                  </a:cubicBezTo>
                  <a:cubicBezTo>
                    <a:pt x="2295803" y="1255458"/>
                    <a:pt x="2265640" y="1255458"/>
                    <a:pt x="2248178" y="1262866"/>
                  </a:cubicBezTo>
                  <a:cubicBezTo>
                    <a:pt x="2230716" y="1270274"/>
                    <a:pt x="2241828" y="1301495"/>
                    <a:pt x="2225953" y="1307316"/>
                  </a:cubicBezTo>
                  <a:cubicBezTo>
                    <a:pt x="2210078" y="1313137"/>
                    <a:pt x="2185736" y="1299378"/>
                    <a:pt x="2152928" y="1297791"/>
                  </a:cubicBezTo>
                  <a:cubicBezTo>
                    <a:pt x="2120120" y="1296203"/>
                    <a:pt x="2071966" y="1287737"/>
                    <a:pt x="2029103" y="1297791"/>
                  </a:cubicBezTo>
                  <a:cubicBezTo>
                    <a:pt x="1986241" y="1307845"/>
                    <a:pt x="1932265" y="1347533"/>
                    <a:pt x="1895753" y="1358116"/>
                  </a:cubicBezTo>
                  <a:cubicBezTo>
                    <a:pt x="1859241" y="1368699"/>
                    <a:pt x="1847070" y="1364995"/>
                    <a:pt x="1810028" y="1361291"/>
                  </a:cubicBezTo>
                  <a:cubicBezTo>
                    <a:pt x="1772986" y="1357587"/>
                    <a:pt x="1704195" y="1340124"/>
                    <a:pt x="1660803" y="1339066"/>
                  </a:cubicBezTo>
                  <a:close/>
                </a:path>
              </a:pathLst>
            </a:custGeom>
            <a:solidFill>
              <a:srgbClr val="263358">
                <a:lumMod val="20000"/>
                <a:lumOff val="80000"/>
              </a:srgbClr>
            </a:solidFill>
            <a:ln w="6350" cap="sq" cmpd="sng" algn="ctr">
              <a:solidFill>
                <a:srgbClr val="263358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25F08F2A-F37A-4642-858E-693A0A0955B7}"/>
                </a:ext>
              </a:extLst>
            </p:cNvPr>
            <p:cNvSpPr/>
            <p:nvPr/>
          </p:nvSpPr>
          <p:spPr bwMode="auto">
            <a:xfrm>
              <a:off x="7539215" y="1712573"/>
              <a:ext cx="882097" cy="710004"/>
            </a:xfrm>
            <a:custGeom>
              <a:avLst/>
              <a:gdLst>
                <a:gd name="connsiteX0" fmla="*/ 352880 w 1126325"/>
                <a:gd name="connsiteY0" fmla="*/ 10457 h 720085"/>
                <a:gd name="connsiteX1" fmla="*/ 162380 w 1126325"/>
                <a:gd name="connsiteY1" fmla="*/ 77132 h 720085"/>
                <a:gd name="connsiteX2" fmla="*/ 38555 w 1126325"/>
                <a:gd name="connsiteY2" fmla="*/ 181907 h 720085"/>
                <a:gd name="connsiteX3" fmla="*/ 455 w 1126325"/>
                <a:gd name="connsiteY3" fmla="*/ 334307 h 720085"/>
                <a:gd name="connsiteX4" fmla="*/ 29030 w 1126325"/>
                <a:gd name="connsiteY4" fmla="*/ 527982 h 720085"/>
                <a:gd name="connsiteX5" fmla="*/ 175080 w 1126325"/>
                <a:gd name="connsiteY5" fmla="*/ 642282 h 720085"/>
                <a:gd name="connsiteX6" fmla="*/ 479880 w 1126325"/>
                <a:gd name="connsiteY6" fmla="*/ 718482 h 720085"/>
                <a:gd name="connsiteX7" fmla="*/ 860880 w 1126325"/>
                <a:gd name="connsiteY7" fmla="*/ 686732 h 720085"/>
                <a:gd name="connsiteX8" fmla="*/ 1067255 w 1126325"/>
                <a:gd name="connsiteY8" fmla="*/ 601007 h 720085"/>
                <a:gd name="connsiteX9" fmla="*/ 1124405 w 1126325"/>
                <a:gd name="connsiteY9" fmla="*/ 521632 h 720085"/>
                <a:gd name="connsiteX10" fmla="*/ 1102180 w 1126325"/>
                <a:gd name="connsiteY10" fmla="*/ 442257 h 720085"/>
                <a:gd name="connsiteX11" fmla="*/ 1000580 w 1126325"/>
                <a:gd name="connsiteY11" fmla="*/ 372407 h 720085"/>
                <a:gd name="connsiteX12" fmla="*/ 914855 w 1126325"/>
                <a:gd name="connsiteY12" fmla="*/ 324782 h 720085"/>
                <a:gd name="connsiteX13" fmla="*/ 832305 w 1126325"/>
                <a:gd name="connsiteY13" fmla="*/ 232707 h 720085"/>
                <a:gd name="connsiteX14" fmla="*/ 803730 w 1126325"/>
                <a:gd name="connsiteY14" fmla="*/ 153332 h 720085"/>
                <a:gd name="connsiteX15" fmla="*/ 689430 w 1126325"/>
                <a:gd name="connsiteY15" fmla="*/ 54907 h 720085"/>
                <a:gd name="connsiteX16" fmla="*/ 483055 w 1126325"/>
                <a:gd name="connsiteY16" fmla="*/ 932 h 720085"/>
                <a:gd name="connsiteX17" fmla="*/ 286205 w 1126325"/>
                <a:gd name="connsiteY17" fmla="*/ 19982 h 720085"/>
                <a:gd name="connsiteX18" fmla="*/ 352880 w 1126325"/>
                <a:gd name="connsiteY18" fmla="*/ 10457 h 720085"/>
                <a:gd name="connsiteX0" fmla="*/ 352880 w 1126325"/>
                <a:gd name="connsiteY0" fmla="*/ 13170 h 722798"/>
                <a:gd name="connsiteX1" fmla="*/ 162380 w 1126325"/>
                <a:gd name="connsiteY1" fmla="*/ 79845 h 722798"/>
                <a:gd name="connsiteX2" fmla="*/ 38555 w 1126325"/>
                <a:gd name="connsiteY2" fmla="*/ 184620 h 722798"/>
                <a:gd name="connsiteX3" fmla="*/ 455 w 1126325"/>
                <a:gd name="connsiteY3" fmla="*/ 337020 h 722798"/>
                <a:gd name="connsiteX4" fmla="*/ 29030 w 1126325"/>
                <a:gd name="connsiteY4" fmla="*/ 530695 h 722798"/>
                <a:gd name="connsiteX5" fmla="*/ 175080 w 1126325"/>
                <a:gd name="connsiteY5" fmla="*/ 644995 h 722798"/>
                <a:gd name="connsiteX6" fmla="*/ 479880 w 1126325"/>
                <a:gd name="connsiteY6" fmla="*/ 721195 h 722798"/>
                <a:gd name="connsiteX7" fmla="*/ 860880 w 1126325"/>
                <a:gd name="connsiteY7" fmla="*/ 689445 h 722798"/>
                <a:gd name="connsiteX8" fmla="*/ 1067255 w 1126325"/>
                <a:gd name="connsiteY8" fmla="*/ 603720 h 722798"/>
                <a:gd name="connsiteX9" fmla="*/ 1124405 w 1126325"/>
                <a:gd name="connsiteY9" fmla="*/ 524345 h 722798"/>
                <a:gd name="connsiteX10" fmla="*/ 1102180 w 1126325"/>
                <a:gd name="connsiteY10" fmla="*/ 444970 h 722798"/>
                <a:gd name="connsiteX11" fmla="*/ 1000580 w 1126325"/>
                <a:gd name="connsiteY11" fmla="*/ 375120 h 722798"/>
                <a:gd name="connsiteX12" fmla="*/ 914855 w 1126325"/>
                <a:gd name="connsiteY12" fmla="*/ 327495 h 722798"/>
                <a:gd name="connsiteX13" fmla="*/ 832305 w 1126325"/>
                <a:gd name="connsiteY13" fmla="*/ 235420 h 722798"/>
                <a:gd name="connsiteX14" fmla="*/ 803730 w 1126325"/>
                <a:gd name="connsiteY14" fmla="*/ 156045 h 722798"/>
                <a:gd name="connsiteX15" fmla="*/ 689430 w 1126325"/>
                <a:gd name="connsiteY15" fmla="*/ 57620 h 722798"/>
                <a:gd name="connsiteX16" fmla="*/ 483055 w 1126325"/>
                <a:gd name="connsiteY16" fmla="*/ 3645 h 722798"/>
                <a:gd name="connsiteX17" fmla="*/ 352880 w 1126325"/>
                <a:gd name="connsiteY17" fmla="*/ 13170 h 722798"/>
                <a:gd name="connsiteX0" fmla="*/ 352880 w 1126325"/>
                <a:gd name="connsiteY0" fmla="*/ 376 h 710004"/>
                <a:gd name="connsiteX1" fmla="*/ 162380 w 1126325"/>
                <a:gd name="connsiteY1" fmla="*/ 67051 h 710004"/>
                <a:gd name="connsiteX2" fmla="*/ 38555 w 1126325"/>
                <a:gd name="connsiteY2" fmla="*/ 171826 h 710004"/>
                <a:gd name="connsiteX3" fmla="*/ 455 w 1126325"/>
                <a:gd name="connsiteY3" fmla="*/ 324226 h 710004"/>
                <a:gd name="connsiteX4" fmla="*/ 29030 w 1126325"/>
                <a:gd name="connsiteY4" fmla="*/ 517901 h 710004"/>
                <a:gd name="connsiteX5" fmla="*/ 175080 w 1126325"/>
                <a:gd name="connsiteY5" fmla="*/ 632201 h 710004"/>
                <a:gd name="connsiteX6" fmla="*/ 479880 w 1126325"/>
                <a:gd name="connsiteY6" fmla="*/ 708401 h 710004"/>
                <a:gd name="connsiteX7" fmla="*/ 860880 w 1126325"/>
                <a:gd name="connsiteY7" fmla="*/ 676651 h 710004"/>
                <a:gd name="connsiteX8" fmla="*/ 1067255 w 1126325"/>
                <a:gd name="connsiteY8" fmla="*/ 590926 h 710004"/>
                <a:gd name="connsiteX9" fmla="*/ 1124405 w 1126325"/>
                <a:gd name="connsiteY9" fmla="*/ 511551 h 710004"/>
                <a:gd name="connsiteX10" fmla="*/ 1102180 w 1126325"/>
                <a:gd name="connsiteY10" fmla="*/ 432176 h 710004"/>
                <a:gd name="connsiteX11" fmla="*/ 1000580 w 1126325"/>
                <a:gd name="connsiteY11" fmla="*/ 362326 h 710004"/>
                <a:gd name="connsiteX12" fmla="*/ 914855 w 1126325"/>
                <a:gd name="connsiteY12" fmla="*/ 314701 h 710004"/>
                <a:gd name="connsiteX13" fmla="*/ 832305 w 1126325"/>
                <a:gd name="connsiteY13" fmla="*/ 222626 h 710004"/>
                <a:gd name="connsiteX14" fmla="*/ 803730 w 1126325"/>
                <a:gd name="connsiteY14" fmla="*/ 143251 h 710004"/>
                <a:gd name="connsiteX15" fmla="*/ 689430 w 1126325"/>
                <a:gd name="connsiteY15" fmla="*/ 44826 h 710004"/>
                <a:gd name="connsiteX16" fmla="*/ 352880 w 1126325"/>
                <a:gd name="connsiteY16" fmla="*/ 376 h 710004"/>
                <a:gd name="connsiteX0" fmla="*/ 403680 w 1126325"/>
                <a:gd name="connsiteY0" fmla="*/ 292 h 719445"/>
                <a:gd name="connsiteX1" fmla="*/ 162380 w 1126325"/>
                <a:gd name="connsiteY1" fmla="*/ 76492 h 719445"/>
                <a:gd name="connsiteX2" fmla="*/ 38555 w 1126325"/>
                <a:gd name="connsiteY2" fmla="*/ 181267 h 719445"/>
                <a:gd name="connsiteX3" fmla="*/ 455 w 1126325"/>
                <a:gd name="connsiteY3" fmla="*/ 333667 h 719445"/>
                <a:gd name="connsiteX4" fmla="*/ 29030 w 1126325"/>
                <a:gd name="connsiteY4" fmla="*/ 527342 h 719445"/>
                <a:gd name="connsiteX5" fmla="*/ 175080 w 1126325"/>
                <a:gd name="connsiteY5" fmla="*/ 641642 h 719445"/>
                <a:gd name="connsiteX6" fmla="*/ 479880 w 1126325"/>
                <a:gd name="connsiteY6" fmla="*/ 717842 h 719445"/>
                <a:gd name="connsiteX7" fmla="*/ 860880 w 1126325"/>
                <a:gd name="connsiteY7" fmla="*/ 686092 h 719445"/>
                <a:gd name="connsiteX8" fmla="*/ 1067255 w 1126325"/>
                <a:gd name="connsiteY8" fmla="*/ 600367 h 719445"/>
                <a:gd name="connsiteX9" fmla="*/ 1124405 w 1126325"/>
                <a:gd name="connsiteY9" fmla="*/ 520992 h 719445"/>
                <a:gd name="connsiteX10" fmla="*/ 1102180 w 1126325"/>
                <a:gd name="connsiteY10" fmla="*/ 441617 h 719445"/>
                <a:gd name="connsiteX11" fmla="*/ 1000580 w 1126325"/>
                <a:gd name="connsiteY11" fmla="*/ 371767 h 719445"/>
                <a:gd name="connsiteX12" fmla="*/ 914855 w 1126325"/>
                <a:gd name="connsiteY12" fmla="*/ 324142 h 719445"/>
                <a:gd name="connsiteX13" fmla="*/ 832305 w 1126325"/>
                <a:gd name="connsiteY13" fmla="*/ 232067 h 719445"/>
                <a:gd name="connsiteX14" fmla="*/ 803730 w 1126325"/>
                <a:gd name="connsiteY14" fmla="*/ 152692 h 719445"/>
                <a:gd name="connsiteX15" fmla="*/ 689430 w 1126325"/>
                <a:gd name="connsiteY15" fmla="*/ 54267 h 719445"/>
                <a:gd name="connsiteX16" fmla="*/ 403680 w 1126325"/>
                <a:gd name="connsiteY16" fmla="*/ 292 h 719445"/>
                <a:gd name="connsiteX0" fmla="*/ 410030 w 1126325"/>
                <a:gd name="connsiteY0" fmla="*/ 376 h 710004"/>
                <a:gd name="connsiteX1" fmla="*/ 162380 w 1126325"/>
                <a:gd name="connsiteY1" fmla="*/ 67051 h 710004"/>
                <a:gd name="connsiteX2" fmla="*/ 38555 w 1126325"/>
                <a:gd name="connsiteY2" fmla="*/ 171826 h 710004"/>
                <a:gd name="connsiteX3" fmla="*/ 455 w 1126325"/>
                <a:gd name="connsiteY3" fmla="*/ 324226 h 710004"/>
                <a:gd name="connsiteX4" fmla="*/ 29030 w 1126325"/>
                <a:gd name="connsiteY4" fmla="*/ 517901 h 710004"/>
                <a:gd name="connsiteX5" fmla="*/ 175080 w 1126325"/>
                <a:gd name="connsiteY5" fmla="*/ 632201 h 710004"/>
                <a:gd name="connsiteX6" fmla="*/ 479880 w 1126325"/>
                <a:gd name="connsiteY6" fmla="*/ 708401 h 710004"/>
                <a:gd name="connsiteX7" fmla="*/ 860880 w 1126325"/>
                <a:gd name="connsiteY7" fmla="*/ 676651 h 710004"/>
                <a:gd name="connsiteX8" fmla="*/ 1067255 w 1126325"/>
                <a:gd name="connsiteY8" fmla="*/ 590926 h 710004"/>
                <a:gd name="connsiteX9" fmla="*/ 1124405 w 1126325"/>
                <a:gd name="connsiteY9" fmla="*/ 511551 h 710004"/>
                <a:gd name="connsiteX10" fmla="*/ 1102180 w 1126325"/>
                <a:gd name="connsiteY10" fmla="*/ 432176 h 710004"/>
                <a:gd name="connsiteX11" fmla="*/ 1000580 w 1126325"/>
                <a:gd name="connsiteY11" fmla="*/ 362326 h 710004"/>
                <a:gd name="connsiteX12" fmla="*/ 914855 w 1126325"/>
                <a:gd name="connsiteY12" fmla="*/ 314701 h 710004"/>
                <a:gd name="connsiteX13" fmla="*/ 832305 w 1126325"/>
                <a:gd name="connsiteY13" fmla="*/ 222626 h 710004"/>
                <a:gd name="connsiteX14" fmla="*/ 803730 w 1126325"/>
                <a:gd name="connsiteY14" fmla="*/ 143251 h 710004"/>
                <a:gd name="connsiteX15" fmla="*/ 689430 w 1126325"/>
                <a:gd name="connsiteY15" fmla="*/ 44826 h 710004"/>
                <a:gd name="connsiteX16" fmla="*/ 410030 w 1126325"/>
                <a:gd name="connsiteY16" fmla="*/ 376 h 7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6325" h="710004">
                  <a:moveTo>
                    <a:pt x="410030" y="376"/>
                  </a:moveTo>
                  <a:cubicBezTo>
                    <a:pt x="322188" y="4080"/>
                    <a:pt x="224292" y="38476"/>
                    <a:pt x="162380" y="67051"/>
                  </a:cubicBezTo>
                  <a:cubicBezTo>
                    <a:pt x="100468" y="95626"/>
                    <a:pt x="65542" y="128964"/>
                    <a:pt x="38555" y="171826"/>
                  </a:cubicBezTo>
                  <a:cubicBezTo>
                    <a:pt x="11568" y="214688"/>
                    <a:pt x="2042" y="266547"/>
                    <a:pt x="455" y="324226"/>
                  </a:cubicBezTo>
                  <a:cubicBezTo>
                    <a:pt x="-1132" y="381905"/>
                    <a:pt x="-74" y="466572"/>
                    <a:pt x="29030" y="517901"/>
                  </a:cubicBezTo>
                  <a:cubicBezTo>
                    <a:pt x="58134" y="569230"/>
                    <a:pt x="99938" y="600451"/>
                    <a:pt x="175080" y="632201"/>
                  </a:cubicBezTo>
                  <a:cubicBezTo>
                    <a:pt x="250222" y="663951"/>
                    <a:pt x="365580" y="700993"/>
                    <a:pt x="479880" y="708401"/>
                  </a:cubicBezTo>
                  <a:cubicBezTo>
                    <a:pt x="594180" y="715809"/>
                    <a:pt x="762984" y="696230"/>
                    <a:pt x="860880" y="676651"/>
                  </a:cubicBezTo>
                  <a:cubicBezTo>
                    <a:pt x="958776" y="657072"/>
                    <a:pt x="1023334" y="618443"/>
                    <a:pt x="1067255" y="590926"/>
                  </a:cubicBezTo>
                  <a:cubicBezTo>
                    <a:pt x="1111176" y="563409"/>
                    <a:pt x="1118584" y="538009"/>
                    <a:pt x="1124405" y="511551"/>
                  </a:cubicBezTo>
                  <a:cubicBezTo>
                    <a:pt x="1130226" y="485093"/>
                    <a:pt x="1122817" y="457047"/>
                    <a:pt x="1102180" y="432176"/>
                  </a:cubicBezTo>
                  <a:cubicBezTo>
                    <a:pt x="1081543" y="407305"/>
                    <a:pt x="1031801" y="381905"/>
                    <a:pt x="1000580" y="362326"/>
                  </a:cubicBezTo>
                  <a:cubicBezTo>
                    <a:pt x="969359" y="342747"/>
                    <a:pt x="942901" y="337984"/>
                    <a:pt x="914855" y="314701"/>
                  </a:cubicBezTo>
                  <a:cubicBezTo>
                    <a:pt x="886809" y="291418"/>
                    <a:pt x="850826" y="251201"/>
                    <a:pt x="832305" y="222626"/>
                  </a:cubicBezTo>
                  <a:cubicBezTo>
                    <a:pt x="813784" y="194051"/>
                    <a:pt x="827542" y="172884"/>
                    <a:pt x="803730" y="143251"/>
                  </a:cubicBezTo>
                  <a:cubicBezTo>
                    <a:pt x="779918" y="113618"/>
                    <a:pt x="755047" y="68638"/>
                    <a:pt x="689430" y="44826"/>
                  </a:cubicBezTo>
                  <a:cubicBezTo>
                    <a:pt x="623813" y="21014"/>
                    <a:pt x="497872" y="-3328"/>
                    <a:pt x="410030" y="376"/>
                  </a:cubicBezTo>
                  <a:close/>
                </a:path>
              </a:pathLst>
            </a:custGeom>
            <a:solidFill>
              <a:srgbClr val="E71D75">
                <a:lumMod val="40000"/>
                <a:lumOff val="60000"/>
              </a:srgbClr>
            </a:solidFill>
            <a:ln w="6350" cap="sq" cmpd="sng" algn="ctr">
              <a:solidFill>
                <a:srgbClr val="E71D75">
                  <a:lumMod val="60000"/>
                  <a:lumOff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955DFB99-27B3-4AB6-871F-9A5D00F01883}"/>
                </a:ext>
              </a:extLst>
            </p:cNvPr>
            <p:cNvSpPr txBox="1"/>
            <p:nvPr/>
          </p:nvSpPr>
          <p:spPr>
            <a:xfrm>
              <a:off x="9078002" y="2097570"/>
              <a:ext cx="885924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MHC II w Tu peptide</a:t>
              </a: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7D9D10CF-1096-4117-B86C-D3DA3A9B22A9}"/>
                </a:ext>
              </a:extLst>
            </p:cNvPr>
            <p:cNvSpPr txBox="1"/>
            <p:nvPr/>
          </p:nvSpPr>
          <p:spPr>
            <a:xfrm>
              <a:off x="8912414" y="1435389"/>
              <a:ext cx="1059519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Macrophage</a:t>
              </a:r>
            </a:p>
          </p:txBody>
        </p: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CBA10A57-7E80-4AD8-86D7-F34C0B452ECF}"/>
                </a:ext>
              </a:extLst>
            </p:cNvPr>
            <p:cNvGrpSpPr/>
            <p:nvPr/>
          </p:nvGrpSpPr>
          <p:grpSpPr>
            <a:xfrm>
              <a:off x="8965893" y="1943677"/>
              <a:ext cx="421095" cy="103773"/>
              <a:chOff x="9391333" y="1946995"/>
              <a:chExt cx="421095" cy="103773"/>
            </a:xfrm>
          </p:grpSpPr>
          <p:sp>
            <p:nvSpPr>
              <p:cNvPr id="500" name="Rectangle: Rounded Corners 499">
                <a:extLst>
                  <a:ext uri="{FF2B5EF4-FFF2-40B4-BE49-F238E27FC236}">
                    <a16:creationId xmlns:a16="http://schemas.microsoft.com/office/drawing/2014/main" id="{D46B7854-9E31-4CE4-BDD6-3177102CAFD0}"/>
                  </a:ext>
                </a:extLst>
              </p:cNvPr>
              <p:cNvSpPr/>
              <p:nvPr/>
            </p:nvSpPr>
            <p:spPr bwMode="auto">
              <a:xfrm rot="21289478">
                <a:off x="9393800" y="1948158"/>
                <a:ext cx="367951" cy="102610"/>
              </a:xfrm>
              <a:prstGeom prst="roundRect">
                <a:avLst/>
              </a:prstGeom>
              <a:solidFill>
                <a:srgbClr val="1AC9A8">
                  <a:lumMod val="75000"/>
                </a:srgbClr>
              </a:solidFill>
              <a:ln w="6350" cap="sq" cmpd="sng" algn="ctr">
                <a:solidFill>
                  <a:srgbClr val="1AC9A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E115E834-0E79-4FDF-ACDC-3712C6B1E4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391333" y="1986742"/>
                <a:ext cx="346635" cy="27108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50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E7DA3554-E542-4EE7-8EF0-9838BABC4B97}"/>
                  </a:ext>
                </a:extLst>
              </p:cNvPr>
              <p:cNvSpPr/>
              <p:nvPr/>
            </p:nvSpPr>
            <p:spPr bwMode="auto">
              <a:xfrm rot="10396879">
                <a:off x="9718828" y="1946995"/>
                <a:ext cx="93600" cy="72000"/>
              </a:xfrm>
              <a:prstGeom prst="ellipse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DAD478BA-9C37-474A-954A-021F8B9DFF8E}"/>
                </a:ext>
              </a:extLst>
            </p:cNvPr>
            <p:cNvSpPr/>
            <p:nvPr/>
          </p:nvSpPr>
          <p:spPr bwMode="auto">
            <a:xfrm rot="14507798">
              <a:off x="7253903" y="2441798"/>
              <a:ext cx="154315" cy="437506"/>
            </a:xfrm>
            <a:custGeom>
              <a:avLst/>
              <a:gdLst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99494 w 2398238"/>
                <a:gd name="connsiteY11" fmla="*/ 2371757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05030 w 2398238"/>
                <a:gd name="connsiteY10" fmla="*/ 2644355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327953 w 2398238"/>
                <a:gd name="connsiteY9" fmla="*/ 2830290 h 2930576"/>
                <a:gd name="connsiteX10" fmla="*/ 205030 w 2398238"/>
                <a:gd name="connsiteY10" fmla="*/ 2644355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50040"/>
                <a:gd name="connsiteX1" fmla="*/ 1634594 w 2398238"/>
                <a:gd name="connsiteY1" fmla="*/ 1711357 h 2950040"/>
                <a:gd name="connsiteX2" fmla="*/ 1640944 w 2398238"/>
                <a:gd name="connsiteY2" fmla="*/ 2041557 h 2950040"/>
                <a:gd name="connsiteX3" fmla="*/ 1736194 w 2398238"/>
                <a:gd name="connsiteY3" fmla="*/ 2225707 h 2950040"/>
                <a:gd name="connsiteX4" fmla="*/ 1933044 w 2398238"/>
                <a:gd name="connsiteY4" fmla="*/ 2435257 h 2950040"/>
                <a:gd name="connsiteX5" fmla="*/ 1882244 w 2398238"/>
                <a:gd name="connsiteY5" fmla="*/ 2689257 h 2950040"/>
                <a:gd name="connsiteX6" fmla="*/ 1583794 w 2398238"/>
                <a:gd name="connsiteY6" fmla="*/ 2892457 h 2950040"/>
                <a:gd name="connsiteX7" fmla="*/ 1139294 w 2398238"/>
                <a:gd name="connsiteY7" fmla="*/ 2930557 h 2950040"/>
                <a:gd name="connsiteX8" fmla="*/ 757660 w 2398238"/>
                <a:gd name="connsiteY8" fmla="*/ 2943840 h 2950040"/>
                <a:gd name="connsiteX9" fmla="*/ 327953 w 2398238"/>
                <a:gd name="connsiteY9" fmla="*/ 2830290 h 2950040"/>
                <a:gd name="connsiteX10" fmla="*/ 205030 w 2398238"/>
                <a:gd name="connsiteY10" fmla="*/ 2644355 h 2950040"/>
                <a:gd name="connsiteX11" fmla="*/ 129528 w 2398238"/>
                <a:gd name="connsiteY11" fmla="*/ 2428705 h 2950040"/>
                <a:gd name="connsiteX12" fmla="*/ 377294 w 2398238"/>
                <a:gd name="connsiteY12" fmla="*/ 2219357 h 2950040"/>
                <a:gd name="connsiteX13" fmla="*/ 497944 w 2398238"/>
                <a:gd name="connsiteY13" fmla="*/ 2105057 h 2950040"/>
                <a:gd name="connsiteX14" fmla="*/ 561444 w 2398238"/>
                <a:gd name="connsiteY14" fmla="*/ 1762157 h 2950040"/>
                <a:gd name="connsiteX15" fmla="*/ 561444 w 2398238"/>
                <a:gd name="connsiteY15" fmla="*/ 1431957 h 2950040"/>
                <a:gd name="connsiteX16" fmla="*/ 561444 w 2398238"/>
                <a:gd name="connsiteY16" fmla="*/ 1082707 h 2950040"/>
                <a:gd name="connsiteX17" fmla="*/ 542394 w 2398238"/>
                <a:gd name="connsiteY17" fmla="*/ 917607 h 2950040"/>
                <a:gd name="connsiteX18" fmla="*/ 358244 w 2398238"/>
                <a:gd name="connsiteY18" fmla="*/ 727107 h 2950040"/>
                <a:gd name="connsiteX19" fmla="*/ 193144 w 2398238"/>
                <a:gd name="connsiteY19" fmla="*/ 619157 h 2950040"/>
                <a:gd name="connsiteX20" fmla="*/ 34394 w 2398238"/>
                <a:gd name="connsiteY20" fmla="*/ 479457 h 2950040"/>
                <a:gd name="connsiteX21" fmla="*/ 2644 w 2398238"/>
                <a:gd name="connsiteY21" fmla="*/ 269907 h 2950040"/>
                <a:gd name="connsiteX22" fmla="*/ 78844 w 2398238"/>
                <a:gd name="connsiteY22" fmla="*/ 123857 h 2950040"/>
                <a:gd name="connsiteX23" fmla="*/ 231244 w 2398238"/>
                <a:gd name="connsiteY23" fmla="*/ 15907 h 2950040"/>
                <a:gd name="connsiteX24" fmla="*/ 282044 w 2398238"/>
                <a:gd name="connsiteY24" fmla="*/ 22257 h 2950040"/>
                <a:gd name="connsiteX25" fmla="*/ 288394 w 2398238"/>
                <a:gd name="connsiteY25" fmla="*/ 219107 h 2950040"/>
                <a:gd name="connsiteX26" fmla="*/ 383644 w 2398238"/>
                <a:gd name="connsiteY26" fmla="*/ 365157 h 2950040"/>
                <a:gd name="connsiteX27" fmla="*/ 656694 w 2398238"/>
                <a:gd name="connsiteY27" fmla="*/ 504857 h 2950040"/>
                <a:gd name="connsiteX28" fmla="*/ 910694 w 2398238"/>
                <a:gd name="connsiteY28" fmla="*/ 562007 h 2950040"/>
                <a:gd name="connsiteX29" fmla="*/ 1266294 w 2398238"/>
                <a:gd name="connsiteY29" fmla="*/ 581057 h 2950040"/>
                <a:gd name="connsiteX30" fmla="*/ 1583794 w 2398238"/>
                <a:gd name="connsiteY30" fmla="*/ 549307 h 2950040"/>
                <a:gd name="connsiteX31" fmla="*/ 1818744 w 2398238"/>
                <a:gd name="connsiteY31" fmla="*/ 435007 h 2950040"/>
                <a:gd name="connsiteX32" fmla="*/ 2015594 w 2398238"/>
                <a:gd name="connsiteY32" fmla="*/ 288957 h 2950040"/>
                <a:gd name="connsiteX33" fmla="*/ 2136244 w 2398238"/>
                <a:gd name="connsiteY33" fmla="*/ 130207 h 2950040"/>
                <a:gd name="connsiteX34" fmla="*/ 2155294 w 2398238"/>
                <a:gd name="connsiteY34" fmla="*/ 22257 h 2950040"/>
                <a:gd name="connsiteX35" fmla="*/ 2320394 w 2398238"/>
                <a:gd name="connsiteY35" fmla="*/ 73057 h 2950040"/>
                <a:gd name="connsiteX36" fmla="*/ 2390244 w 2398238"/>
                <a:gd name="connsiteY36" fmla="*/ 238157 h 2950040"/>
                <a:gd name="connsiteX37" fmla="*/ 2383894 w 2398238"/>
                <a:gd name="connsiteY37" fmla="*/ 441357 h 2950040"/>
                <a:gd name="connsiteX38" fmla="*/ 2275944 w 2398238"/>
                <a:gd name="connsiteY38" fmla="*/ 619157 h 2950040"/>
                <a:gd name="connsiteX39" fmla="*/ 2047344 w 2398238"/>
                <a:gd name="connsiteY39" fmla="*/ 739807 h 2950040"/>
                <a:gd name="connsiteX40" fmla="*/ 1825094 w 2398238"/>
                <a:gd name="connsiteY40" fmla="*/ 904907 h 2950040"/>
                <a:gd name="connsiteX41" fmla="*/ 1691744 w 2398238"/>
                <a:gd name="connsiteY41" fmla="*/ 1152557 h 2950040"/>
                <a:gd name="connsiteX42" fmla="*/ 1640944 w 2398238"/>
                <a:gd name="connsiteY42" fmla="*/ 1444657 h 2950040"/>
                <a:gd name="connsiteX0" fmla="*/ 1640944 w 2398238"/>
                <a:gd name="connsiteY0" fmla="*/ 1444657 h 2969904"/>
                <a:gd name="connsiteX1" fmla="*/ 1634594 w 2398238"/>
                <a:gd name="connsiteY1" fmla="*/ 1711357 h 2969904"/>
                <a:gd name="connsiteX2" fmla="*/ 1640944 w 2398238"/>
                <a:gd name="connsiteY2" fmla="*/ 2041557 h 2969904"/>
                <a:gd name="connsiteX3" fmla="*/ 1736194 w 2398238"/>
                <a:gd name="connsiteY3" fmla="*/ 2225707 h 2969904"/>
                <a:gd name="connsiteX4" fmla="*/ 1933044 w 2398238"/>
                <a:gd name="connsiteY4" fmla="*/ 2435257 h 2969904"/>
                <a:gd name="connsiteX5" fmla="*/ 1882244 w 2398238"/>
                <a:gd name="connsiteY5" fmla="*/ 2689257 h 2969904"/>
                <a:gd name="connsiteX6" fmla="*/ 1583794 w 2398238"/>
                <a:gd name="connsiteY6" fmla="*/ 2892457 h 2969904"/>
                <a:gd name="connsiteX7" fmla="*/ 1136927 w 2398238"/>
                <a:gd name="connsiteY7" fmla="*/ 2966662 h 2969904"/>
                <a:gd name="connsiteX8" fmla="*/ 757660 w 2398238"/>
                <a:gd name="connsiteY8" fmla="*/ 2943840 h 2969904"/>
                <a:gd name="connsiteX9" fmla="*/ 327953 w 2398238"/>
                <a:gd name="connsiteY9" fmla="*/ 2830290 h 2969904"/>
                <a:gd name="connsiteX10" fmla="*/ 205030 w 2398238"/>
                <a:gd name="connsiteY10" fmla="*/ 2644355 h 2969904"/>
                <a:gd name="connsiteX11" fmla="*/ 129528 w 2398238"/>
                <a:gd name="connsiteY11" fmla="*/ 2428705 h 2969904"/>
                <a:gd name="connsiteX12" fmla="*/ 377294 w 2398238"/>
                <a:gd name="connsiteY12" fmla="*/ 2219357 h 2969904"/>
                <a:gd name="connsiteX13" fmla="*/ 497944 w 2398238"/>
                <a:gd name="connsiteY13" fmla="*/ 2105057 h 2969904"/>
                <a:gd name="connsiteX14" fmla="*/ 561444 w 2398238"/>
                <a:gd name="connsiteY14" fmla="*/ 1762157 h 2969904"/>
                <a:gd name="connsiteX15" fmla="*/ 561444 w 2398238"/>
                <a:gd name="connsiteY15" fmla="*/ 1431957 h 2969904"/>
                <a:gd name="connsiteX16" fmla="*/ 561444 w 2398238"/>
                <a:gd name="connsiteY16" fmla="*/ 1082707 h 2969904"/>
                <a:gd name="connsiteX17" fmla="*/ 542394 w 2398238"/>
                <a:gd name="connsiteY17" fmla="*/ 917607 h 2969904"/>
                <a:gd name="connsiteX18" fmla="*/ 358244 w 2398238"/>
                <a:gd name="connsiteY18" fmla="*/ 727107 h 2969904"/>
                <a:gd name="connsiteX19" fmla="*/ 193144 w 2398238"/>
                <a:gd name="connsiteY19" fmla="*/ 619157 h 2969904"/>
                <a:gd name="connsiteX20" fmla="*/ 34394 w 2398238"/>
                <a:gd name="connsiteY20" fmla="*/ 479457 h 2969904"/>
                <a:gd name="connsiteX21" fmla="*/ 2644 w 2398238"/>
                <a:gd name="connsiteY21" fmla="*/ 269907 h 2969904"/>
                <a:gd name="connsiteX22" fmla="*/ 78844 w 2398238"/>
                <a:gd name="connsiteY22" fmla="*/ 123857 h 2969904"/>
                <a:gd name="connsiteX23" fmla="*/ 231244 w 2398238"/>
                <a:gd name="connsiteY23" fmla="*/ 15907 h 2969904"/>
                <a:gd name="connsiteX24" fmla="*/ 282044 w 2398238"/>
                <a:gd name="connsiteY24" fmla="*/ 22257 h 2969904"/>
                <a:gd name="connsiteX25" fmla="*/ 288394 w 2398238"/>
                <a:gd name="connsiteY25" fmla="*/ 219107 h 2969904"/>
                <a:gd name="connsiteX26" fmla="*/ 383644 w 2398238"/>
                <a:gd name="connsiteY26" fmla="*/ 365157 h 2969904"/>
                <a:gd name="connsiteX27" fmla="*/ 656694 w 2398238"/>
                <a:gd name="connsiteY27" fmla="*/ 504857 h 2969904"/>
                <a:gd name="connsiteX28" fmla="*/ 910694 w 2398238"/>
                <a:gd name="connsiteY28" fmla="*/ 562007 h 2969904"/>
                <a:gd name="connsiteX29" fmla="*/ 1266294 w 2398238"/>
                <a:gd name="connsiteY29" fmla="*/ 581057 h 2969904"/>
                <a:gd name="connsiteX30" fmla="*/ 1583794 w 2398238"/>
                <a:gd name="connsiteY30" fmla="*/ 549307 h 2969904"/>
                <a:gd name="connsiteX31" fmla="*/ 1818744 w 2398238"/>
                <a:gd name="connsiteY31" fmla="*/ 435007 h 2969904"/>
                <a:gd name="connsiteX32" fmla="*/ 2015594 w 2398238"/>
                <a:gd name="connsiteY32" fmla="*/ 288957 h 2969904"/>
                <a:gd name="connsiteX33" fmla="*/ 2136244 w 2398238"/>
                <a:gd name="connsiteY33" fmla="*/ 130207 h 2969904"/>
                <a:gd name="connsiteX34" fmla="*/ 2155294 w 2398238"/>
                <a:gd name="connsiteY34" fmla="*/ 22257 h 2969904"/>
                <a:gd name="connsiteX35" fmla="*/ 2320394 w 2398238"/>
                <a:gd name="connsiteY35" fmla="*/ 73057 h 2969904"/>
                <a:gd name="connsiteX36" fmla="*/ 2390244 w 2398238"/>
                <a:gd name="connsiteY36" fmla="*/ 238157 h 2969904"/>
                <a:gd name="connsiteX37" fmla="*/ 2383894 w 2398238"/>
                <a:gd name="connsiteY37" fmla="*/ 441357 h 2969904"/>
                <a:gd name="connsiteX38" fmla="*/ 2275944 w 2398238"/>
                <a:gd name="connsiteY38" fmla="*/ 619157 h 2969904"/>
                <a:gd name="connsiteX39" fmla="*/ 2047344 w 2398238"/>
                <a:gd name="connsiteY39" fmla="*/ 739807 h 2969904"/>
                <a:gd name="connsiteX40" fmla="*/ 1825094 w 2398238"/>
                <a:gd name="connsiteY40" fmla="*/ 904907 h 2969904"/>
                <a:gd name="connsiteX41" fmla="*/ 1691744 w 2398238"/>
                <a:gd name="connsiteY41" fmla="*/ 1152557 h 2969904"/>
                <a:gd name="connsiteX42" fmla="*/ 1640944 w 2398238"/>
                <a:gd name="connsiteY42" fmla="*/ 1444657 h 2969904"/>
                <a:gd name="connsiteX0" fmla="*/ 1640944 w 2398238"/>
                <a:gd name="connsiteY0" fmla="*/ 1444657 h 2984022"/>
                <a:gd name="connsiteX1" fmla="*/ 1634594 w 2398238"/>
                <a:gd name="connsiteY1" fmla="*/ 1711357 h 2984022"/>
                <a:gd name="connsiteX2" fmla="*/ 1640944 w 2398238"/>
                <a:gd name="connsiteY2" fmla="*/ 2041557 h 2984022"/>
                <a:gd name="connsiteX3" fmla="*/ 1736194 w 2398238"/>
                <a:gd name="connsiteY3" fmla="*/ 2225707 h 2984022"/>
                <a:gd name="connsiteX4" fmla="*/ 1933044 w 2398238"/>
                <a:gd name="connsiteY4" fmla="*/ 2435257 h 2984022"/>
                <a:gd name="connsiteX5" fmla="*/ 1882244 w 2398238"/>
                <a:gd name="connsiteY5" fmla="*/ 2689257 h 2984022"/>
                <a:gd name="connsiteX6" fmla="*/ 1583794 w 2398238"/>
                <a:gd name="connsiteY6" fmla="*/ 2892457 h 2984022"/>
                <a:gd name="connsiteX7" fmla="*/ 1136927 w 2398238"/>
                <a:gd name="connsiteY7" fmla="*/ 2966662 h 2984022"/>
                <a:gd name="connsiteX8" fmla="*/ 722686 w 2398238"/>
                <a:gd name="connsiteY8" fmla="*/ 2972314 h 2984022"/>
                <a:gd name="connsiteX9" fmla="*/ 327953 w 2398238"/>
                <a:gd name="connsiteY9" fmla="*/ 2830290 h 2984022"/>
                <a:gd name="connsiteX10" fmla="*/ 205030 w 2398238"/>
                <a:gd name="connsiteY10" fmla="*/ 2644355 h 2984022"/>
                <a:gd name="connsiteX11" fmla="*/ 129528 w 2398238"/>
                <a:gd name="connsiteY11" fmla="*/ 2428705 h 2984022"/>
                <a:gd name="connsiteX12" fmla="*/ 377294 w 2398238"/>
                <a:gd name="connsiteY12" fmla="*/ 2219357 h 2984022"/>
                <a:gd name="connsiteX13" fmla="*/ 497944 w 2398238"/>
                <a:gd name="connsiteY13" fmla="*/ 2105057 h 2984022"/>
                <a:gd name="connsiteX14" fmla="*/ 561444 w 2398238"/>
                <a:gd name="connsiteY14" fmla="*/ 1762157 h 2984022"/>
                <a:gd name="connsiteX15" fmla="*/ 561444 w 2398238"/>
                <a:gd name="connsiteY15" fmla="*/ 1431957 h 2984022"/>
                <a:gd name="connsiteX16" fmla="*/ 561444 w 2398238"/>
                <a:gd name="connsiteY16" fmla="*/ 1082707 h 2984022"/>
                <a:gd name="connsiteX17" fmla="*/ 542394 w 2398238"/>
                <a:gd name="connsiteY17" fmla="*/ 917607 h 2984022"/>
                <a:gd name="connsiteX18" fmla="*/ 358244 w 2398238"/>
                <a:gd name="connsiteY18" fmla="*/ 727107 h 2984022"/>
                <a:gd name="connsiteX19" fmla="*/ 193144 w 2398238"/>
                <a:gd name="connsiteY19" fmla="*/ 619157 h 2984022"/>
                <a:gd name="connsiteX20" fmla="*/ 34394 w 2398238"/>
                <a:gd name="connsiteY20" fmla="*/ 479457 h 2984022"/>
                <a:gd name="connsiteX21" fmla="*/ 2644 w 2398238"/>
                <a:gd name="connsiteY21" fmla="*/ 269907 h 2984022"/>
                <a:gd name="connsiteX22" fmla="*/ 78844 w 2398238"/>
                <a:gd name="connsiteY22" fmla="*/ 123857 h 2984022"/>
                <a:gd name="connsiteX23" fmla="*/ 231244 w 2398238"/>
                <a:gd name="connsiteY23" fmla="*/ 15907 h 2984022"/>
                <a:gd name="connsiteX24" fmla="*/ 282044 w 2398238"/>
                <a:gd name="connsiteY24" fmla="*/ 22257 h 2984022"/>
                <a:gd name="connsiteX25" fmla="*/ 288394 w 2398238"/>
                <a:gd name="connsiteY25" fmla="*/ 219107 h 2984022"/>
                <a:gd name="connsiteX26" fmla="*/ 383644 w 2398238"/>
                <a:gd name="connsiteY26" fmla="*/ 365157 h 2984022"/>
                <a:gd name="connsiteX27" fmla="*/ 656694 w 2398238"/>
                <a:gd name="connsiteY27" fmla="*/ 504857 h 2984022"/>
                <a:gd name="connsiteX28" fmla="*/ 910694 w 2398238"/>
                <a:gd name="connsiteY28" fmla="*/ 562007 h 2984022"/>
                <a:gd name="connsiteX29" fmla="*/ 1266294 w 2398238"/>
                <a:gd name="connsiteY29" fmla="*/ 581057 h 2984022"/>
                <a:gd name="connsiteX30" fmla="*/ 1583794 w 2398238"/>
                <a:gd name="connsiteY30" fmla="*/ 549307 h 2984022"/>
                <a:gd name="connsiteX31" fmla="*/ 1818744 w 2398238"/>
                <a:gd name="connsiteY31" fmla="*/ 435007 h 2984022"/>
                <a:gd name="connsiteX32" fmla="*/ 2015594 w 2398238"/>
                <a:gd name="connsiteY32" fmla="*/ 288957 h 2984022"/>
                <a:gd name="connsiteX33" fmla="*/ 2136244 w 2398238"/>
                <a:gd name="connsiteY33" fmla="*/ 130207 h 2984022"/>
                <a:gd name="connsiteX34" fmla="*/ 2155294 w 2398238"/>
                <a:gd name="connsiteY34" fmla="*/ 22257 h 2984022"/>
                <a:gd name="connsiteX35" fmla="*/ 2320394 w 2398238"/>
                <a:gd name="connsiteY35" fmla="*/ 73057 h 2984022"/>
                <a:gd name="connsiteX36" fmla="*/ 2390244 w 2398238"/>
                <a:gd name="connsiteY36" fmla="*/ 238157 h 2984022"/>
                <a:gd name="connsiteX37" fmla="*/ 2383894 w 2398238"/>
                <a:gd name="connsiteY37" fmla="*/ 441357 h 2984022"/>
                <a:gd name="connsiteX38" fmla="*/ 2275944 w 2398238"/>
                <a:gd name="connsiteY38" fmla="*/ 619157 h 2984022"/>
                <a:gd name="connsiteX39" fmla="*/ 2047344 w 2398238"/>
                <a:gd name="connsiteY39" fmla="*/ 739807 h 2984022"/>
                <a:gd name="connsiteX40" fmla="*/ 1825094 w 2398238"/>
                <a:gd name="connsiteY40" fmla="*/ 904907 h 2984022"/>
                <a:gd name="connsiteX41" fmla="*/ 1691744 w 2398238"/>
                <a:gd name="connsiteY41" fmla="*/ 1152557 h 2984022"/>
                <a:gd name="connsiteX42" fmla="*/ 1640944 w 2398238"/>
                <a:gd name="connsiteY42" fmla="*/ 1444657 h 2984022"/>
                <a:gd name="connsiteX0" fmla="*/ 1640944 w 2398238"/>
                <a:gd name="connsiteY0" fmla="*/ 1444657 h 2987163"/>
                <a:gd name="connsiteX1" fmla="*/ 1634594 w 2398238"/>
                <a:gd name="connsiteY1" fmla="*/ 1711357 h 2987163"/>
                <a:gd name="connsiteX2" fmla="*/ 1640944 w 2398238"/>
                <a:gd name="connsiteY2" fmla="*/ 2041557 h 2987163"/>
                <a:gd name="connsiteX3" fmla="*/ 1736194 w 2398238"/>
                <a:gd name="connsiteY3" fmla="*/ 2225707 h 2987163"/>
                <a:gd name="connsiteX4" fmla="*/ 1933044 w 2398238"/>
                <a:gd name="connsiteY4" fmla="*/ 2435257 h 2987163"/>
                <a:gd name="connsiteX5" fmla="*/ 1882244 w 2398238"/>
                <a:gd name="connsiteY5" fmla="*/ 2689257 h 2987163"/>
                <a:gd name="connsiteX6" fmla="*/ 1583794 w 2398238"/>
                <a:gd name="connsiteY6" fmla="*/ 2892457 h 2987163"/>
                <a:gd name="connsiteX7" fmla="*/ 1136927 w 2398238"/>
                <a:gd name="connsiteY7" fmla="*/ 2966662 h 2987163"/>
                <a:gd name="connsiteX8" fmla="*/ 722686 w 2398238"/>
                <a:gd name="connsiteY8" fmla="*/ 2972314 h 2987163"/>
                <a:gd name="connsiteX9" fmla="*/ 380416 w 2398238"/>
                <a:gd name="connsiteY9" fmla="*/ 2787578 h 2987163"/>
                <a:gd name="connsiteX10" fmla="*/ 205030 w 2398238"/>
                <a:gd name="connsiteY10" fmla="*/ 2644355 h 2987163"/>
                <a:gd name="connsiteX11" fmla="*/ 129528 w 2398238"/>
                <a:gd name="connsiteY11" fmla="*/ 2428705 h 2987163"/>
                <a:gd name="connsiteX12" fmla="*/ 377294 w 2398238"/>
                <a:gd name="connsiteY12" fmla="*/ 2219357 h 2987163"/>
                <a:gd name="connsiteX13" fmla="*/ 497944 w 2398238"/>
                <a:gd name="connsiteY13" fmla="*/ 2105057 h 2987163"/>
                <a:gd name="connsiteX14" fmla="*/ 561444 w 2398238"/>
                <a:gd name="connsiteY14" fmla="*/ 1762157 h 2987163"/>
                <a:gd name="connsiteX15" fmla="*/ 561444 w 2398238"/>
                <a:gd name="connsiteY15" fmla="*/ 1431957 h 2987163"/>
                <a:gd name="connsiteX16" fmla="*/ 561444 w 2398238"/>
                <a:gd name="connsiteY16" fmla="*/ 1082707 h 2987163"/>
                <a:gd name="connsiteX17" fmla="*/ 542394 w 2398238"/>
                <a:gd name="connsiteY17" fmla="*/ 917607 h 2987163"/>
                <a:gd name="connsiteX18" fmla="*/ 358244 w 2398238"/>
                <a:gd name="connsiteY18" fmla="*/ 727107 h 2987163"/>
                <a:gd name="connsiteX19" fmla="*/ 193144 w 2398238"/>
                <a:gd name="connsiteY19" fmla="*/ 619157 h 2987163"/>
                <a:gd name="connsiteX20" fmla="*/ 34394 w 2398238"/>
                <a:gd name="connsiteY20" fmla="*/ 479457 h 2987163"/>
                <a:gd name="connsiteX21" fmla="*/ 2644 w 2398238"/>
                <a:gd name="connsiteY21" fmla="*/ 269907 h 2987163"/>
                <a:gd name="connsiteX22" fmla="*/ 78844 w 2398238"/>
                <a:gd name="connsiteY22" fmla="*/ 123857 h 2987163"/>
                <a:gd name="connsiteX23" fmla="*/ 231244 w 2398238"/>
                <a:gd name="connsiteY23" fmla="*/ 15907 h 2987163"/>
                <a:gd name="connsiteX24" fmla="*/ 282044 w 2398238"/>
                <a:gd name="connsiteY24" fmla="*/ 22257 h 2987163"/>
                <a:gd name="connsiteX25" fmla="*/ 288394 w 2398238"/>
                <a:gd name="connsiteY25" fmla="*/ 219107 h 2987163"/>
                <a:gd name="connsiteX26" fmla="*/ 383644 w 2398238"/>
                <a:gd name="connsiteY26" fmla="*/ 365157 h 2987163"/>
                <a:gd name="connsiteX27" fmla="*/ 656694 w 2398238"/>
                <a:gd name="connsiteY27" fmla="*/ 504857 h 2987163"/>
                <a:gd name="connsiteX28" fmla="*/ 910694 w 2398238"/>
                <a:gd name="connsiteY28" fmla="*/ 562007 h 2987163"/>
                <a:gd name="connsiteX29" fmla="*/ 1266294 w 2398238"/>
                <a:gd name="connsiteY29" fmla="*/ 581057 h 2987163"/>
                <a:gd name="connsiteX30" fmla="*/ 1583794 w 2398238"/>
                <a:gd name="connsiteY30" fmla="*/ 549307 h 2987163"/>
                <a:gd name="connsiteX31" fmla="*/ 1818744 w 2398238"/>
                <a:gd name="connsiteY31" fmla="*/ 435007 h 2987163"/>
                <a:gd name="connsiteX32" fmla="*/ 2015594 w 2398238"/>
                <a:gd name="connsiteY32" fmla="*/ 288957 h 2987163"/>
                <a:gd name="connsiteX33" fmla="*/ 2136244 w 2398238"/>
                <a:gd name="connsiteY33" fmla="*/ 130207 h 2987163"/>
                <a:gd name="connsiteX34" fmla="*/ 2155294 w 2398238"/>
                <a:gd name="connsiteY34" fmla="*/ 22257 h 2987163"/>
                <a:gd name="connsiteX35" fmla="*/ 2320394 w 2398238"/>
                <a:gd name="connsiteY35" fmla="*/ 73057 h 2987163"/>
                <a:gd name="connsiteX36" fmla="*/ 2390244 w 2398238"/>
                <a:gd name="connsiteY36" fmla="*/ 238157 h 2987163"/>
                <a:gd name="connsiteX37" fmla="*/ 2383894 w 2398238"/>
                <a:gd name="connsiteY37" fmla="*/ 441357 h 2987163"/>
                <a:gd name="connsiteX38" fmla="*/ 2275944 w 2398238"/>
                <a:gd name="connsiteY38" fmla="*/ 619157 h 2987163"/>
                <a:gd name="connsiteX39" fmla="*/ 2047344 w 2398238"/>
                <a:gd name="connsiteY39" fmla="*/ 739807 h 2987163"/>
                <a:gd name="connsiteX40" fmla="*/ 1825094 w 2398238"/>
                <a:gd name="connsiteY40" fmla="*/ 904907 h 2987163"/>
                <a:gd name="connsiteX41" fmla="*/ 1691744 w 2398238"/>
                <a:gd name="connsiteY41" fmla="*/ 1152557 h 2987163"/>
                <a:gd name="connsiteX42" fmla="*/ 1640944 w 2398238"/>
                <a:gd name="connsiteY42" fmla="*/ 1444657 h 2987163"/>
                <a:gd name="connsiteX0" fmla="*/ 1640944 w 2398238"/>
                <a:gd name="connsiteY0" fmla="*/ 1444657 h 2987163"/>
                <a:gd name="connsiteX1" fmla="*/ 1634594 w 2398238"/>
                <a:gd name="connsiteY1" fmla="*/ 1711357 h 2987163"/>
                <a:gd name="connsiteX2" fmla="*/ 1640944 w 2398238"/>
                <a:gd name="connsiteY2" fmla="*/ 2041557 h 2987163"/>
                <a:gd name="connsiteX3" fmla="*/ 1736194 w 2398238"/>
                <a:gd name="connsiteY3" fmla="*/ 2225707 h 2987163"/>
                <a:gd name="connsiteX4" fmla="*/ 1933044 w 2398238"/>
                <a:gd name="connsiteY4" fmla="*/ 2435257 h 2987163"/>
                <a:gd name="connsiteX5" fmla="*/ 1882244 w 2398238"/>
                <a:gd name="connsiteY5" fmla="*/ 2689257 h 2987163"/>
                <a:gd name="connsiteX6" fmla="*/ 1583794 w 2398238"/>
                <a:gd name="connsiteY6" fmla="*/ 2892457 h 2987163"/>
                <a:gd name="connsiteX7" fmla="*/ 1136927 w 2398238"/>
                <a:gd name="connsiteY7" fmla="*/ 2966662 h 2987163"/>
                <a:gd name="connsiteX8" fmla="*/ 722686 w 2398238"/>
                <a:gd name="connsiteY8" fmla="*/ 2972314 h 2987163"/>
                <a:gd name="connsiteX9" fmla="*/ 380416 w 2398238"/>
                <a:gd name="connsiteY9" fmla="*/ 2787578 h 2987163"/>
                <a:gd name="connsiteX10" fmla="*/ 205030 w 2398238"/>
                <a:gd name="connsiteY10" fmla="*/ 2644355 h 2987163"/>
                <a:gd name="connsiteX11" fmla="*/ 212241 w 2398238"/>
                <a:gd name="connsiteY11" fmla="*/ 2429742 h 2987163"/>
                <a:gd name="connsiteX12" fmla="*/ 377294 w 2398238"/>
                <a:gd name="connsiteY12" fmla="*/ 2219357 h 2987163"/>
                <a:gd name="connsiteX13" fmla="*/ 497944 w 2398238"/>
                <a:gd name="connsiteY13" fmla="*/ 2105057 h 2987163"/>
                <a:gd name="connsiteX14" fmla="*/ 561444 w 2398238"/>
                <a:gd name="connsiteY14" fmla="*/ 1762157 h 2987163"/>
                <a:gd name="connsiteX15" fmla="*/ 561444 w 2398238"/>
                <a:gd name="connsiteY15" fmla="*/ 1431957 h 2987163"/>
                <a:gd name="connsiteX16" fmla="*/ 561444 w 2398238"/>
                <a:gd name="connsiteY16" fmla="*/ 1082707 h 2987163"/>
                <a:gd name="connsiteX17" fmla="*/ 542394 w 2398238"/>
                <a:gd name="connsiteY17" fmla="*/ 917607 h 2987163"/>
                <a:gd name="connsiteX18" fmla="*/ 358244 w 2398238"/>
                <a:gd name="connsiteY18" fmla="*/ 727107 h 2987163"/>
                <a:gd name="connsiteX19" fmla="*/ 193144 w 2398238"/>
                <a:gd name="connsiteY19" fmla="*/ 619157 h 2987163"/>
                <a:gd name="connsiteX20" fmla="*/ 34394 w 2398238"/>
                <a:gd name="connsiteY20" fmla="*/ 479457 h 2987163"/>
                <a:gd name="connsiteX21" fmla="*/ 2644 w 2398238"/>
                <a:gd name="connsiteY21" fmla="*/ 269907 h 2987163"/>
                <a:gd name="connsiteX22" fmla="*/ 78844 w 2398238"/>
                <a:gd name="connsiteY22" fmla="*/ 123857 h 2987163"/>
                <a:gd name="connsiteX23" fmla="*/ 231244 w 2398238"/>
                <a:gd name="connsiteY23" fmla="*/ 15907 h 2987163"/>
                <a:gd name="connsiteX24" fmla="*/ 282044 w 2398238"/>
                <a:gd name="connsiteY24" fmla="*/ 22257 h 2987163"/>
                <a:gd name="connsiteX25" fmla="*/ 288394 w 2398238"/>
                <a:gd name="connsiteY25" fmla="*/ 219107 h 2987163"/>
                <a:gd name="connsiteX26" fmla="*/ 383644 w 2398238"/>
                <a:gd name="connsiteY26" fmla="*/ 365157 h 2987163"/>
                <a:gd name="connsiteX27" fmla="*/ 656694 w 2398238"/>
                <a:gd name="connsiteY27" fmla="*/ 504857 h 2987163"/>
                <a:gd name="connsiteX28" fmla="*/ 910694 w 2398238"/>
                <a:gd name="connsiteY28" fmla="*/ 562007 h 2987163"/>
                <a:gd name="connsiteX29" fmla="*/ 1266294 w 2398238"/>
                <a:gd name="connsiteY29" fmla="*/ 581057 h 2987163"/>
                <a:gd name="connsiteX30" fmla="*/ 1583794 w 2398238"/>
                <a:gd name="connsiteY30" fmla="*/ 549307 h 2987163"/>
                <a:gd name="connsiteX31" fmla="*/ 1818744 w 2398238"/>
                <a:gd name="connsiteY31" fmla="*/ 435007 h 2987163"/>
                <a:gd name="connsiteX32" fmla="*/ 2015594 w 2398238"/>
                <a:gd name="connsiteY32" fmla="*/ 288957 h 2987163"/>
                <a:gd name="connsiteX33" fmla="*/ 2136244 w 2398238"/>
                <a:gd name="connsiteY33" fmla="*/ 130207 h 2987163"/>
                <a:gd name="connsiteX34" fmla="*/ 2155294 w 2398238"/>
                <a:gd name="connsiteY34" fmla="*/ 22257 h 2987163"/>
                <a:gd name="connsiteX35" fmla="*/ 2320394 w 2398238"/>
                <a:gd name="connsiteY35" fmla="*/ 73057 h 2987163"/>
                <a:gd name="connsiteX36" fmla="*/ 2390244 w 2398238"/>
                <a:gd name="connsiteY36" fmla="*/ 238157 h 2987163"/>
                <a:gd name="connsiteX37" fmla="*/ 2383894 w 2398238"/>
                <a:gd name="connsiteY37" fmla="*/ 441357 h 2987163"/>
                <a:gd name="connsiteX38" fmla="*/ 2275944 w 2398238"/>
                <a:gd name="connsiteY38" fmla="*/ 619157 h 2987163"/>
                <a:gd name="connsiteX39" fmla="*/ 2047344 w 2398238"/>
                <a:gd name="connsiteY39" fmla="*/ 739807 h 2987163"/>
                <a:gd name="connsiteX40" fmla="*/ 1825094 w 2398238"/>
                <a:gd name="connsiteY40" fmla="*/ 904907 h 2987163"/>
                <a:gd name="connsiteX41" fmla="*/ 1691744 w 2398238"/>
                <a:gd name="connsiteY41" fmla="*/ 1152557 h 2987163"/>
                <a:gd name="connsiteX42" fmla="*/ 1640944 w 2398238"/>
                <a:gd name="connsiteY42" fmla="*/ 1444657 h 2987163"/>
                <a:gd name="connsiteX0" fmla="*/ 1640944 w 2398238"/>
                <a:gd name="connsiteY0" fmla="*/ 1444657 h 2968140"/>
                <a:gd name="connsiteX1" fmla="*/ 1634594 w 2398238"/>
                <a:gd name="connsiteY1" fmla="*/ 1711357 h 2968140"/>
                <a:gd name="connsiteX2" fmla="*/ 1640944 w 2398238"/>
                <a:gd name="connsiteY2" fmla="*/ 2041557 h 2968140"/>
                <a:gd name="connsiteX3" fmla="*/ 1736194 w 2398238"/>
                <a:gd name="connsiteY3" fmla="*/ 2225707 h 2968140"/>
                <a:gd name="connsiteX4" fmla="*/ 1933044 w 2398238"/>
                <a:gd name="connsiteY4" fmla="*/ 2435257 h 2968140"/>
                <a:gd name="connsiteX5" fmla="*/ 1882244 w 2398238"/>
                <a:gd name="connsiteY5" fmla="*/ 2689257 h 2968140"/>
                <a:gd name="connsiteX6" fmla="*/ 1583794 w 2398238"/>
                <a:gd name="connsiteY6" fmla="*/ 2892457 h 2968140"/>
                <a:gd name="connsiteX7" fmla="*/ 1136927 w 2398238"/>
                <a:gd name="connsiteY7" fmla="*/ 2966662 h 2968140"/>
                <a:gd name="connsiteX8" fmla="*/ 775152 w 2398238"/>
                <a:gd name="connsiteY8" fmla="*/ 2929608 h 2968140"/>
                <a:gd name="connsiteX9" fmla="*/ 380416 w 2398238"/>
                <a:gd name="connsiteY9" fmla="*/ 2787578 h 2968140"/>
                <a:gd name="connsiteX10" fmla="*/ 205030 w 2398238"/>
                <a:gd name="connsiteY10" fmla="*/ 2644355 h 2968140"/>
                <a:gd name="connsiteX11" fmla="*/ 212241 w 2398238"/>
                <a:gd name="connsiteY11" fmla="*/ 2429742 h 2968140"/>
                <a:gd name="connsiteX12" fmla="*/ 377294 w 2398238"/>
                <a:gd name="connsiteY12" fmla="*/ 2219357 h 2968140"/>
                <a:gd name="connsiteX13" fmla="*/ 497944 w 2398238"/>
                <a:gd name="connsiteY13" fmla="*/ 2105057 h 2968140"/>
                <a:gd name="connsiteX14" fmla="*/ 561444 w 2398238"/>
                <a:gd name="connsiteY14" fmla="*/ 1762157 h 2968140"/>
                <a:gd name="connsiteX15" fmla="*/ 561444 w 2398238"/>
                <a:gd name="connsiteY15" fmla="*/ 1431957 h 2968140"/>
                <a:gd name="connsiteX16" fmla="*/ 561444 w 2398238"/>
                <a:gd name="connsiteY16" fmla="*/ 1082707 h 2968140"/>
                <a:gd name="connsiteX17" fmla="*/ 542394 w 2398238"/>
                <a:gd name="connsiteY17" fmla="*/ 917607 h 2968140"/>
                <a:gd name="connsiteX18" fmla="*/ 358244 w 2398238"/>
                <a:gd name="connsiteY18" fmla="*/ 727107 h 2968140"/>
                <a:gd name="connsiteX19" fmla="*/ 193144 w 2398238"/>
                <a:gd name="connsiteY19" fmla="*/ 619157 h 2968140"/>
                <a:gd name="connsiteX20" fmla="*/ 34394 w 2398238"/>
                <a:gd name="connsiteY20" fmla="*/ 479457 h 2968140"/>
                <a:gd name="connsiteX21" fmla="*/ 2644 w 2398238"/>
                <a:gd name="connsiteY21" fmla="*/ 269907 h 2968140"/>
                <a:gd name="connsiteX22" fmla="*/ 78844 w 2398238"/>
                <a:gd name="connsiteY22" fmla="*/ 123857 h 2968140"/>
                <a:gd name="connsiteX23" fmla="*/ 231244 w 2398238"/>
                <a:gd name="connsiteY23" fmla="*/ 15907 h 2968140"/>
                <a:gd name="connsiteX24" fmla="*/ 282044 w 2398238"/>
                <a:gd name="connsiteY24" fmla="*/ 22257 h 2968140"/>
                <a:gd name="connsiteX25" fmla="*/ 288394 w 2398238"/>
                <a:gd name="connsiteY25" fmla="*/ 219107 h 2968140"/>
                <a:gd name="connsiteX26" fmla="*/ 383644 w 2398238"/>
                <a:gd name="connsiteY26" fmla="*/ 365157 h 2968140"/>
                <a:gd name="connsiteX27" fmla="*/ 656694 w 2398238"/>
                <a:gd name="connsiteY27" fmla="*/ 504857 h 2968140"/>
                <a:gd name="connsiteX28" fmla="*/ 910694 w 2398238"/>
                <a:gd name="connsiteY28" fmla="*/ 562007 h 2968140"/>
                <a:gd name="connsiteX29" fmla="*/ 1266294 w 2398238"/>
                <a:gd name="connsiteY29" fmla="*/ 581057 h 2968140"/>
                <a:gd name="connsiteX30" fmla="*/ 1583794 w 2398238"/>
                <a:gd name="connsiteY30" fmla="*/ 549307 h 2968140"/>
                <a:gd name="connsiteX31" fmla="*/ 1818744 w 2398238"/>
                <a:gd name="connsiteY31" fmla="*/ 435007 h 2968140"/>
                <a:gd name="connsiteX32" fmla="*/ 2015594 w 2398238"/>
                <a:gd name="connsiteY32" fmla="*/ 288957 h 2968140"/>
                <a:gd name="connsiteX33" fmla="*/ 2136244 w 2398238"/>
                <a:gd name="connsiteY33" fmla="*/ 130207 h 2968140"/>
                <a:gd name="connsiteX34" fmla="*/ 2155294 w 2398238"/>
                <a:gd name="connsiteY34" fmla="*/ 22257 h 2968140"/>
                <a:gd name="connsiteX35" fmla="*/ 2320394 w 2398238"/>
                <a:gd name="connsiteY35" fmla="*/ 73057 h 2968140"/>
                <a:gd name="connsiteX36" fmla="*/ 2390244 w 2398238"/>
                <a:gd name="connsiteY36" fmla="*/ 238157 h 2968140"/>
                <a:gd name="connsiteX37" fmla="*/ 2383894 w 2398238"/>
                <a:gd name="connsiteY37" fmla="*/ 441357 h 2968140"/>
                <a:gd name="connsiteX38" fmla="*/ 2275944 w 2398238"/>
                <a:gd name="connsiteY38" fmla="*/ 619157 h 2968140"/>
                <a:gd name="connsiteX39" fmla="*/ 2047344 w 2398238"/>
                <a:gd name="connsiteY39" fmla="*/ 739807 h 2968140"/>
                <a:gd name="connsiteX40" fmla="*/ 1825094 w 2398238"/>
                <a:gd name="connsiteY40" fmla="*/ 904907 h 2968140"/>
                <a:gd name="connsiteX41" fmla="*/ 1691744 w 2398238"/>
                <a:gd name="connsiteY41" fmla="*/ 1152557 h 2968140"/>
                <a:gd name="connsiteX42" fmla="*/ 1640944 w 2398238"/>
                <a:gd name="connsiteY42" fmla="*/ 1444657 h 2968140"/>
                <a:gd name="connsiteX0" fmla="*/ 1640944 w 2398238"/>
                <a:gd name="connsiteY0" fmla="*/ 1444657 h 2968140"/>
                <a:gd name="connsiteX1" fmla="*/ 1634594 w 2398238"/>
                <a:gd name="connsiteY1" fmla="*/ 1711357 h 2968140"/>
                <a:gd name="connsiteX2" fmla="*/ 1640944 w 2398238"/>
                <a:gd name="connsiteY2" fmla="*/ 2041557 h 2968140"/>
                <a:gd name="connsiteX3" fmla="*/ 1736194 w 2398238"/>
                <a:gd name="connsiteY3" fmla="*/ 2225707 h 2968140"/>
                <a:gd name="connsiteX4" fmla="*/ 1933044 w 2398238"/>
                <a:gd name="connsiteY4" fmla="*/ 2435257 h 2968140"/>
                <a:gd name="connsiteX5" fmla="*/ 1882244 w 2398238"/>
                <a:gd name="connsiteY5" fmla="*/ 2689257 h 2968140"/>
                <a:gd name="connsiteX6" fmla="*/ 1583794 w 2398238"/>
                <a:gd name="connsiteY6" fmla="*/ 2892457 h 2968140"/>
                <a:gd name="connsiteX7" fmla="*/ 1136927 w 2398238"/>
                <a:gd name="connsiteY7" fmla="*/ 2966662 h 2968140"/>
                <a:gd name="connsiteX8" fmla="*/ 775152 w 2398238"/>
                <a:gd name="connsiteY8" fmla="*/ 2929608 h 2968140"/>
                <a:gd name="connsiteX9" fmla="*/ 380416 w 2398238"/>
                <a:gd name="connsiteY9" fmla="*/ 2787578 h 2968140"/>
                <a:gd name="connsiteX10" fmla="*/ 205030 w 2398238"/>
                <a:gd name="connsiteY10" fmla="*/ 2644355 h 2968140"/>
                <a:gd name="connsiteX11" fmla="*/ 212241 w 2398238"/>
                <a:gd name="connsiteY11" fmla="*/ 2429742 h 2968140"/>
                <a:gd name="connsiteX12" fmla="*/ 390076 w 2398238"/>
                <a:gd name="connsiteY12" fmla="*/ 2277336 h 2968140"/>
                <a:gd name="connsiteX13" fmla="*/ 497944 w 2398238"/>
                <a:gd name="connsiteY13" fmla="*/ 2105057 h 2968140"/>
                <a:gd name="connsiteX14" fmla="*/ 561444 w 2398238"/>
                <a:gd name="connsiteY14" fmla="*/ 1762157 h 2968140"/>
                <a:gd name="connsiteX15" fmla="*/ 561444 w 2398238"/>
                <a:gd name="connsiteY15" fmla="*/ 1431957 h 2968140"/>
                <a:gd name="connsiteX16" fmla="*/ 561444 w 2398238"/>
                <a:gd name="connsiteY16" fmla="*/ 1082707 h 2968140"/>
                <a:gd name="connsiteX17" fmla="*/ 542394 w 2398238"/>
                <a:gd name="connsiteY17" fmla="*/ 917607 h 2968140"/>
                <a:gd name="connsiteX18" fmla="*/ 358244 w 2398238"/>
                <a:gd name="connsiteY18" fmla="*/ 727107 h 2968140"/>
                <a:gd name="connsiteX19" fmla="*/ 193144 w 2398238"/>
                <a:gd name="connsiteY19" fmla="*/ 619157 h 2968140"/>
                <a:gd name="connsiteX20" fmla="*/ 34394 w 2398238"/>
                <a:gd name="connsiteY20" fmla="*/ 479457 h 2968140"/>
                <a:gd name="connsiteX21" fmla="*/ 2644 w 2398238"/>
                <a:gd name="connsiteY21" fmla="*/ 269907 h 2968140"/>
                <a:gd name="connsiteX22" fmla="*/ 78844 w 2398238"/>
                <a:gd name="connsiteY22" fmla="*/ 123857 h 2968140"/>
                <a:gd name="connsiteX23" fmla="*/ 231244 w 2398238"/>
                <a:gd name="connsiteY23" fmla="*/ 15907 h 2968140"/>
                <a:gd name="connsiteX24" fmla="*/ 282044 w 2398238"/>
                <a:gd name="connsiteY24" fmla="*/ 22257 h 2968140"/>
                <a:gd name="connsiteX25" fmla="*/ 288394 w 2398238"/>
                <a:gd name="connsiteY25" fmla="*/ 219107 h 2968140"/>
                <a:gd name="connsiteX26" fmla="*/ 383644 w 2398238"/>
                <a:gd name="connsiteY26" fmla="*/ 365157 h 2968140"/>
                <a:gd name="connsiteX27" fmla="*/ 656694 w 2398238"/>
                <a:gd name="connsiteY27" fmla="*/ 504857 h 2968140"/>
                <a:gd name="connsiteX28" fmla="*/ 910694 w 2398238"/>
                <a:gd name="connsiteY28" fmla="*/ 562007 h 2968140"/>
                <a:gd name="connsiteX29" fmla="*/ 1266294 w 2398238"/>
                <a:gd name="connsiteY29" fmla="*/ 581057 h 2968140"/>
                <a:gd name="connsiteX30" fmla="*/ 1583794 w 2398238"/>
                <a:gd name="connsiteY30" fmla="*/ 549307 h 2968140"/>
                <a:gd name="connsiteX31" fmla="*/ 1818744 w 2398238"/>
                <a:gd name="connsiteY31" fmla="*/ 435007 h 2968140"/>
                <a:gd name="connsiteX32" fmla="*/ 2015594 w 2398238"/>
                <a:gd name="connsiteY32" fmla="*/ 288957 h 2968140"/>
                <a:gd name="connsiteX33" fmla="*/ 2136244 w 2398238"/>
                <a:gd name="connsiteY33" fmla="*/ 130207 h 2968140"/>
                <a:gd name="connsiteX34" fmla="*/ 2155294 w 2398238"/>
                <a:gd name="connsiteY34" fmla="*/ 22257 h 2968140"/>
                <a:gd name="connsiteX35" fmla="*/ 2320394 w 2398238"/>
                <a:gd name="connsiteY35" fmla="*/ 73057 h 2968140"/>
                <a:gd name="connsiteX36" fmla="*/ 2390244 w 2398238"/>
                <a:gd name="connsiteY36" fmla="*/ 238157 h 2968140"/>
                <a:gd name="connsiteX37" fmla="*/ 2383894 w 2398238"/>
                <a:gd name="connsiteY37" fmla="*/ 441357 h 2968140"/>
                <a:gd name="connsiteX38" fmla="*/ 2275944 w 2398238"/>
                <a:gd name="connsiteY38" fmla="*/ 619157 h 2968140"/>
                <a:gd name="connsiteX39" fmla="*/ 2047344 w 2398238"/>
                <a:gd name="connsiteY39" fmla="*/ 739807 h 2968140"/>
                <a:gd name="connsiteX40" fmla="*/ 1825094 w 2398238"/>
                <a:gd name="connsiteY40" fmla="*/ 904907 h 2968140"/>
                <a:gd name="connsiteX41" fmla="*/ 1691744 w 2398238"/>
                <a:gd name="connsiteY41" fmla="*/ 1152557 h 2968140"/>
                <a:gd name="connsiteX42" fmla="*/ 1640944 w 2398238"/>
                <a:gd name="connsiteY42" fmla="*/ 1444657 h 296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98238" h="2968140">
                  <a:moveTo>
                    <a:pt x="1640944" y="1444657"/>
                  </a:moveTo>
                  <a:cubicBezTo>
                    <a:pt x="1631419" y="1537790"/>
                    <a:pt x="1634594" y="1611874"/>
                    <a:pt x="1634594" y="1711357"/>
                  </a:cubicBezTo>
                  <a:cubicBezTo>
                    <a:pt x="1634594" y="1810840"/>
                    <a:pt x="1624011" y="1955832"/>
                    <a:pt x="1640944" y="2041557"/>
                  </a:cubicBezTo>
                  <a:cubicBezTo>
                    <a:pt x="1657877" y="2127282"/>
                    <a:pt x="1687511" y="2160090"/>
                    <a:pt x="1736194" y="2225707"/>
                  </a:cubicBezTo>
                  <a:cubicBezTo>
                    <a:pt x="1784877" y="2291324"/>
                    <a:pt x="1908702" y="2357999"/>
                    <a:pt x="1933044" y="2435257"/>
                  </a:cubicBezTo>
                  <a:cubicBezTo>
                    <a:pt x="1957386" y="2512515"/>
                    <a:pt x="1940452" y="2613057"/>
                    <a:pt x="1882244" y="2689257"/>
                  </a:cubicBezTo>
                  <a:cubicBezTo>
                    <a:pt x="1824036" y="2765457"/>
                    <a:pt x="1708014" y="2846223"/>
                    <a:pt x="1583794" y="2892457"/>
                  </a:cubicBezTo>
                  <a:cubicBezTo>
                    <a:pt x="1459575" y="2938691"/>
                    <a:pt x="1271701" y="2960470"/>
                    <a:pt x="1136927" y="2966662"/>
                  </a:cubicBezTo>
                  <a:cubicBezTo>
                    <a:pt x="1002153" y="2972854"/>
                    <a:pt x="901237" y="2959455"/>
                    <a:pt x="775152" y="2929608"/>
                  </a:cubicBezTo>
                  <a:cubicBezTo>
                    <a:pt x="649067" y="2899761"/>
                    <a:pt x="475436" y="2835120"/>
                    <a:pt x="380416" y="2787578"/>
                  </a:cubicBezTo>
                  <a:cubicBezTo>
                    <a:pt x="285396" y="2740036"/>
                    <a:pt x="233059" y="2703994"/>
                    <a:pt x="205030" y="2644355"/>
                  </a:cubicBezTo>
                  <a:cubicBezTo>
                    <a:pt x="177001" y="2584716"/>
                    <a:pt x="181400" y="2490912"/>
                    <a:pt x="212241" y="2429742"/>
                  </a:cubicBezTo>
                  <a:cubicBezTo>
                    <a:pt x="243082" y="2368572"/>
                    <a:pt x="342459" y="2331450"/>
                    <a:pt x="390076" y="2277336"/>
                  </a:cubicBezTo>
                  <a:cubicBezTo>
                    <a:pt x="437693" y="2223222"/>
                    <a:pt x="469383" y="2190920"/>
                    <a:pt x="497944" y="2105057"/>
                  </a:cubicBezTo>
                  <a:cubicBezTo>
                    <a:pt x="526505" y="2019194"/>
                    <a:pt x="550861" y="1874340"/>
                    <a:pt x="561444" y="1762157"/>
                  </a:cubicBezTo>
                  <a:cubicBezTo>
                    <a:pt x="572027" y="1649974"/>
                    <a:pt x="561444" y="1431957"/>
                    <a:pt x="561444" y="1431957"/>
                  </a:cubicBezTo>
                  <a:cubicBezTo>
                    <a:pt x="561444" y="1318715"/>
                    <a:pt x="564619" y="1168432"/>
                    <a:pt x="561444" y="1082707"/>
                  </a:cubicBezTo>
                  <a:cubicBezTo>
                    <a:pt x="558269" y="996982"/>
                    <a:pt x="576261" y="976874"/>
                    <a:pt x="542394" y="917607"/>
                  </a:cubicBezTo>
                  <a:cubicBezTo>
                    <a:pt x="508527" y="858340"/>
                    <a:pt x="416452" y="776849"/>
                    <a:pt x="358244" y="727107"/>
                  </a:cubicBezTo>
                  <a:cubicBezTo>
                    <a:pt x="300036" y="677365"/>
                    <a:pt x="247119" y="660432"/>
                    <a:pt x="193144" y="619157"/>
                  </a:cubicBezTo>
                  <a:cubicBezTo>
                    <a:pt x="139169" y="577882"/>
                    <a:pt x="66144" y="537665"/>
                    <a:pt x="34394" y="479457"/>
                  </a:cubicBezTo>
                  <a:cubicBezTo>
                    <a:pt x="2644" y="421249"/>
                    <a:pt x="-4764" y="329174"/>
                    <a:pt x="2644" y="269907"/>
                  </a:cubicBezTo>
                  <a:cubicBezTo>
                    <a:pt x="10052" y="210640"/>
                    <a:pt x="40744" y="166190"/>
                    <a:pt x="78844" y="123857"/>
                  </a:cubicBezTo>
                  <a:cubicBezTo>
                    <a:pt x="116944" y="81524"/>
                    <a:pt x="197377" y="32840"/>
                    <a:pt x="231244" y="15907"/>
                  </a:cubicBezTo>
                  <a:cubicBezTo>
                    <a:pt x="265111" y="-1026"/>
                    <a:pt x="272519" y="-11610"/>
                    <a:pt x="282044" y="22257"/>
                  </a:cubicBezTo>
                  <a:cubicBezTo>
                    <a:pt x="291569" y="56124"/>
                    <a:pt x="271461" y="161957"/>
                    <a:pt x="288394" y="219107"/>
                  </a:cubicBezTo>
                  <a:cubicBezTo>
                    <a:pt x="305327" y="276257"/>
                    <a:pt x="322261" y="317532"/>
                    <a:pt x="383644" y="365157"/>
                  </a:cubicBezTo>
                  <a:cubicBezTo>
                    <a:pt x="445027" y="412782"/>
                    <a:pt x="568852" y="472049"/>
                    <a:pt x="656694" y="504857"/>
                  </a:cubicBezTo>
                  <a:cubicBezTo>
                    <a:pt x="744536" y="537665"/>
                    <a:pt x="809094" y="549307"/>
                    <a:pt x="910694" y="562007"/>
                  </a:cubicBezTo>
                  <a:cubicBezTo>
                    <a:pt x="1012294" y="574707"/>
                    <a:pt x="1154111" y="583174"/>
                    <a:pt x="1266294" y="581057"/>
                  </a:cubicBezTo>
                  <a:cubicBezTo>
                    <a:pt x="1378477" y="578940"/>
                    <a:pt x="1491719" y="573649"/>
                    <a:pt x="1583794" y="549307"/>
                  </a:cubicBezTo>
                  <a:cubicBezTo>
                    <a:pt x="1675869" y="524965"/>
                    <a:pt x="1746777" y="478399"/>
                    <a:pt x="1818744" y="435007"/>
                  </a:cubicBezTo>
                  <a:cubicBezTo>
                    <a:pt x="1890711" y="391615"/>
                    <a:pt x="1962677" y="339757"/>
                    <a:pt x="2015594" y="288957"/>
                  </a:cubicBezTo>
                  <a:cubicBezTo>
                    <a:pt x="2068511" y="238157"/>
                    <a:pt x="2112961" y="174657"/>
                    <a:pt x="2136244" y="130207"/>
                  </a:cubicBezTo>
                  <a:cubicBezTo>
                    <a:pt x="2159527" y="85757"/>
                    <a:pt x="2124602" y="31782"/>
                    <a:pt x="2155294" y="22257"/>
                  </a:cubicBezTo>
                  <a:cubicBezTo>
                    <a:pt x="2185986" y="12732"/>
                    <a:pt x="2281236" y="37074"/>
                    <a:pt x="2320394" y="73057"/>
                  </a:cubicBezTo>
                  <a:cubicBezTo>
                    <a:pt x="2359552" y="109040"/>
                    <a:pt x="2379661" y="176774"/>
                    <a:pt x="2390244" y="238157"/>
                  </a:cubicBezTo>
                  <a:cubicBezTo>
                    <a:pt x="2400827" y="299540"/>
                    <a:pt x="2402944" y="377857"/>
                    <a:pt x="2383894" y="441357"/>
                  </a:cubicBezTo>
                  <a:cubicBezTo>
                    <a:pt x="2364844" y="504857"/>
                    <a:pt x="2332036" y="569415"/>
                    <a:pt x="2275944" y="619157"/>
                  </a:cubicBezTo>
                  <a:cubicBezTo>
                    <a:pt x="2219852" y="668899"/>
                    <a:pt x="2122486" y="692182"/>
                    <a:pt x="2047344" y="739807"/>
                  </a:cubicBezTo>
                  <a:cubicBezTo>
                    <a:pt x="1972202" y="787432"/>
                    <a:pt x="1884361" y="836115"/>
                    <a:pt x="1825094" y="904907"/>
                  </a:cubicBezTo>
                  <a:cubicBezTo>
                    <a:pt x="1765827" y="973699"/>
                    <a:pt x="1722436" y="1061540"/>
                    <a:pt x="1691744" y="1152557"/>
                  </a:cubicBezTo>
                  <a:cubicBezTo>
                    <a:pt x="1661052" y="1243574"/>
                    <a:pt x="1650469" y="1351524"/>
                    <a:pt x="1640944" y="1444657"/>
                  </a:cubicBez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6350" cap="sq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Isosceles Triangle 347">
              <a:extLst>
                <a:ext uri="{FF2B5EF4-FFF2-40B4-BE49-F238E27FC236}">
                  <a16:creationId xmlns:a16="http://schemas.microsoft.com/office/drawing/2014/main" id="{8D2F76FE-AA4E-4FA9-8E9E-1E33B46547AC}"/>
                </a:ext>
              </a:extLst>
            </p:cNvPr>
            <p:cNvSpPr/>
            <p:nvPr/>
          </p:nvSpPr>
          <p:spPr bwMode="auto">
            <a:xfrm rot="8202740" flipH="1">
              <a:off x="8163528" y="4127723"/>
              <a:ext cx="299059" cy="251325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C971E14D-8395-47E5-8685-808A3BB139D4}"/>
                </a:ext>
              </a:extLst>
            </p:cNvPr>
            <p:cNvSpPr txBox="1"/>
            <p:nvPr/>
          </p:nvSpPr>
          <p:spPr>
            <a:xfrm>
              <a:off x="9091517" y="3696816"/>
              <a:ext cx="1055472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Antigen presentation</a:t>
              </a: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0502B728-30CA-49DF-A3AA-7AE6F4D6EAE2}"/>
                </a:ext>
              </a:extLst>
            </p:cNvPr>
            <p:cNvSpPr txBox="1"/>
            <p:nvPr/>
          </p:nvSpPr>
          <p:spPr>
            <a:xfrm>
              <a:off x="7117010" y="3456966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Anti-PD-L1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611DD949-BE3C-413A-98C4-F929812AFF4B}"/>
                </a:ext>
              </a:extLst>
            </p:cNvPr>
            <p:cNvSpPr txBox="1"/>
            <p:nvPr/>
          </p:nvSpPr>
          <p:spPr>
            <a:xfrm>
              <a:off x="6468725" y="3460220"/>
              <a:ext cx="525338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PD-L1</a:t>
              </a:r>
            </a:p>
          </p:txBody>
        </p:sp>
        <p:pic>
          <p:nvPicPr>
            <p:cNvPr id="358" name="Picture 35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352703C-D99C-4480-B6B6-A0DA3D8DE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E71D7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5998317">
              <a:off x="6894065" y="3436294"/>
              <a:ext cx="252840" cy="286140"/>
            </a:xfrm>
            <a:prstGeom prst="rect">
              <a:avLst/>
            </a:prstGeom>
          </p:spPr>
        </p:pic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B1A4C6E2-0840-4A6D-AFF4-2660BB7D8492}"/>
                </a:ext>
              </a:extLst>
            </p:cNvPr>
            <p:cNvSpPr/>
            <p:nvPr/>
          </p:nvSpPr>
          <p:spPr bwMode="auto">
            <a:xfrm rot="21154441">
              <a:off x="6332819" y="3589474"/>
              <a:ext cx="307529" cy="130963"/>
            </a:xfrm>
            <a:custGeom>
              <a:avLst/>
              <a:gdLst>
                <a:gd name="connsiteX0" fmla="*/ 2705705 w 6829093"/>
                <a:gd name="connsiteY0" fmla="*/ 720530 h 2739953"/>
                <a:gd name="connsiteX1" fmla="*/ 3482945 w 6829093"/>
                <a:gd name="connsiteY1" fmla="*/ 1048190 h 2739953"/>
                <a:gd name="connsiteX2" fmla="*/ 4153505 w 6829093"/>
                <a:gd name="connsiteY2" fmla="*/ 1253930 h 2739953"/>
                <a:gd name="connsiteX3" fmla="*/ 4930745 w 6829093"/>
                <a:gd name="connsiteY3" fmla="*/ 1490150 h 2739953"/>
                <a:gd name="connsiteX4" fmla="*/ 5403185 w 6829093"/>
                <a:gd name="connsiteY4" fmla="*/ 1573970 h 2739953"/>
                <a:gd name="connsiteX5" fmla="*/ 5898485 w 6829093"/>
                <a:gd name="connsiteY5" fmla="*/ 1642550 h 2739953"/>
                <a:gd name="connsiteX6" fmla="*/ 6363305 w 6829093"/>
                <a:gd name="connsiteY6" fmla="*/ 1733990 h 2739953"/>
                <a:gd name="connsiteX7" fmla="*/ 6751925 w 6829093"/>
                <a:gd name="connsiteY7" fmla="*/ 2000690 h 2739953"/>
                <a:gd name="connsiteX8" fmla="*/ 6790025 w 6829093"/>
                <a:gd name="connsiteY8" fmla="*/ 2343590 h 2739953"/>
                <a:gd name="connsiteX9" fmla="*/ 6309965 w 6829093"/>
                <a:gd name="connsiteY9" fmla="*/ 2640770 h 2739953"/>
                <a:gd name="connsiteX10" fmla="*/ 5677505 w 6829093"/>
                <a:gd name="connsiteY10" fmla="*/ 2739830 h 2739953"/>
                <a:gd name="connsiteX11" fmla="*/ 5281265 w 6829093"/>
                <a:gd name="connsiteY11" fmla="*/ 2656010 h 2739953"/>
                <a:gd name="connsiteX12" fmla="*/ 4923125 w 6829093"/>
                <a:gd name="connsiteY12" fmla="*/ 2442650 h 2739953"/>
                <a:gd name="connsiteX13" fmla="*/ 4580225 w 6829093"/>
                <a:gd name="connsiteY13" fmla="*/ 2221670 h 2739953"/>
                <a:gd name="connsiteX14" fmla="*/ 4123025 w 6829093"/>
                <a:gd name="connsiteY14" fmla="*/ 1947350 h 2739953"/>
                <a:gd name="connsiteX15" fmla="*/ 3467705 w 6829093"/>
                <a:gd name="connsiteY15" fmla="*/ 1680650 h 2739953"/>
                <a:gd name="connsiteX16" fmla="*/ 2858105 w 6829093"/>
                <a:gd name="connsiteY16" fmla="*/ 1459670 h 2739953"/>
                <a:gd name="connsiteX17" fmla="*/ 2248505 w 6829093"/>
                <a:gd name="connsiteY17" fmla="*/ 1284410 h 2739953"/>
                <a:gd name="connsiteX18" fmla="*/ 1699865 w 6829093"/>
                <a:gd name="connsiteY18" fmla="*/ 1101530 h 2739953"/>
                <a:gd name="connsiteX19" fmla="*/ 1151225 w 6829093"/>
                <a:gd name="connsiteY19" fmla="*/ 1078670 h 2739953"/>
                <a:gd name="connsiteX20" fmla="*/ 663545 w 6829093"/>
                <a:gd name="connsiteY20" fmla="*/ 1032950 h 2739953"/>
                <a:gd name="connsiteX21" fmla="*/ 168245 w 6829093"/>
                <a:gd name="connsiteY21" fmla="*/ 773870 h 2739953"/>
                <a:gd name="connsiteX22" fmla="*/ 605 w 6829093"/>
                <a:gd name="connsiteY22" fmla="*/ 522410 h 2739953"/>
                <a:gd name="connsiteX23" fmla="*/ 213965 w 6829093"/>
                <a:gd name="connsiteY23" fmla="*/ 187130 h 2739953"/>
                <a:gd name="connsiteX24" fmla="*/ 785465 w 6829093"/>
                <a:gd name="connsiteY24" fmla="*/ 11870 h 2739953"/>
                <a:gd name="connsiteX25" fmla="*/ 1364585 w 6829093"/>
                <a:gd name="connsiteY25" fmla="*/ 27110 h 2739953"/>
                <a:gd name="connsiteX26" fmla="*/ 1776065 w 6829093"/>
                <a:gd name="connsiteY26" fmla="*/ 118550 h 2739953"/>
                <a:gd name="connsiteX27" fmla="*/ 2088485 w 6829093"/>
                <a:gd name="connsiteY27" fmla="*/ 400490 h 2739953"/>
                <a:gd name="connsiteX28" fmla="*/ 2499965 w 6829093"/>
                <a:gd name="connsiteY28" fmla="*/ 644330 h 2739953"/>
                <a:gd name="connsiteX29" fmla="*/ 2705705 w 6829093"/>
                <a:gd name="connsiteY29" fmla="*/ 720530 h 273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29093" h="2739953">
                  <a:moveTo>
                    <a:pt x="2705705" y="720530"/>
                  </a:moveTo>
                  <a:cubicBezTo>
                    <a:pt x="2869535" y="787840"/>
                    <a:pt x="3241645" y="959290"/>
                    <a:pt x="3482945" y="1048190"/>
                  </a:cubicBezTo>
                  <a:cubicBezTo>
                    <a:pt x="3724245" y="1137090"/>
                    <a:pt x="4153505" y="1253930"/>
                    <a:pt x="4153505" y="1253930"/>
                  </a:cubicBezTo>
                  <a:cubicBezTo>
                    <a:pt x="4394805" y="1327590"/>
                    <a:pt x="4722465" y="1436810"/>
                    <a:pt x="4930745" y="1490150"/>
                  </a:cubicBezTo>
                  <a:cubicBezTo>
                    <a:pt x="5139025" y="1543490"/>
                    <a:pt x="5241895" y="1548570"/>
                    <a:pt x="5403185" y="1573970"/>
                  </a:cubicBezTo>
                  <a:cubicBezTo>
                    <a:pt x="5564475" y="1599370"/>
                    <a:pt x="5738465" y="1615880"/>
                    <a:pt x="5898485" y="1642550"/>
                  </a:cubicBezTo>
                  <a:cubicBezTo>
                    <a:pt x="6058505" y="1669220"/>
                    <a:pt x="6221065" y="1674300"/>
                    <a:pt x="6363305" y="1733990"/>
                  </a:cubicBezTo>
                  <a:cubicBezTo>
                    <a:pt x="6505545" y="1793680"/>
                    <a:pt x="6680805" y="1899090"/>
                    <a:pt x="6751925" y="2000690"/>
                  </a:cubicBezTo>
                  <a:cubicBezTo>
                    <a:pt x="6823045" y="2102290"/>
                    <a:pt x="6863685" y="2236910"/>
                    <a:pt x="6790025" y="2343590"/>
                  </a:cubicBezTo>
                  <a:cubicBezTo>
                    <a:pt x="6716365" y="2450270"/>
                    <a:pt x="6495385" y="2574730"/>
                    <a:pt x="6309965" y="2640770"/>
                  </a:cubicBezTo>
                  <a:cubicBezTo>
                    <a:pt x="6124545" y="2706810"/>
                    <a:pt x="5848955" y="2737290"/>
                    <a:pt x="5677505" y="2739830"/>
                  </a:cubicBezTo>
                  <a:cubicBezTo>
                    <a:pt x="5506055" y="2742370"/>
                    <a:pt x="5406995" y="2705540"/>
                    <a:pt x="5281265" y="2656010"/>
                  </a:cubicBezTo>
                  <a:cubicBezTo>
                    <a:pt x="5155535" y="2606480"/>
                    <a:pt x="5039965" y="2515040"/>
                    <a:pt x="4923125" y="2442650"/>
                  </a:cubicBezTo>
                  <a:cubicBezTo>
                    <a:pt x="4806285" y="2370260"/>
                    <a:pt x="4713575" y="2304220"/>
                    <a:pt x="4580225" y="2221670"/>
                  </a:cubicBezTo>
                  <a:cubicBezTo>
                    <a:pt x="4446875" y="2139120"/>
                    <a:pt x="4308445" y="2037520"/>
                    <a:pt x="4123025" y="1947350"/>
                  </a:cubicBezTo>
                  <a:cubicBezTo>
                    <a:pt x="3937605" y="1857180"/>
                    <a:pt x="3678525" y="1761930"/>
                    <a:pt x="3467705" y="1680650"/>
                  </a:cubicBezTo>
                  <a:cubicBezTo>
                    <a:pt x="3256885" y="1599370"/>
                    <a:pt x="3061305" y="1525710"/>
                    <a:pt x="2858105" y="1459670"/>
                  </a:cubicBezTo>
                  <a:cubicBezTo>
                    <a:pt x="2654905" y="1393630"/>
                    <a:pt x="2441545" y="1344100"/>
                    <a:pt x="2248505" y="1284410"/>
                  </a:cubicBezTo>
                  <a:cubicBezTo>
                    <a:pt x="2055465" y="1224720"/>
                    <a:pt x="1882745" y="1135820"/>
                    <a:pt x="1699865" y="1101530"/>
                  </a:cubicBezTo>
                  <a:cubicBezTo>
                    <a:pt x="1516985" y="1067240"/>
                    <a:pt x="1323945" y="1090100"/>
                    <a:pt x="1151225" y="1078670"/>
                  </a:cubicBezTo>
                  <a:cubicBezTo>
                    <a:pt x="978505" y="1067240"/>
                    <a:pt x="827375" y="1083750"/>
                    <a:pt x="663545" y="1032950"/>
                  </a:cubicBezTo>
                  <a:cubicBezTo>
                    <a:pt x="499715" y="982150"/>
                    <a:pt x="278735" y="858960"/>
                    <a:pt x="168245" y="773870"/>
                  </a:cubicBezTo>
                  <a:cubicBezTo>
                    <a:pt x="57755" y="688780"/>
                    <a:pt x="-7015" y="620200"/>
                    <a:pt x="605" y="522410"/>
                  </a:cubicBezTo>
                  <a:cubicBezTo>
                    <a:pt x="8225" y="424620"/>
                    <a:pt x="83155" y="272220"/>
                    <a:pt x="213965" y="187130"/>
                  </a:cubicBezTo>
                  <a:cubicBezTo>
                    <a:pt x="344775" y="102040"/>
                    <a:pt x="593695" y="38540"/>
                    <a:pt x="785465" y="11870"/>
                  </a:cubicBezTo>
                  <a:cubicBezTo>
                    <a:pt x="977235" y="-14800"/>
                    <a:pt x="1199485" y="9330"/>
                    <a:pt x="1364585" y="27110"/>
                  </a:cubicBezTo>
                  <a:cubicBezTo>
                    <a:pt x="1529685" y="44890"/>
                    <a:pt x="1655415" y="56320"/>
                    <a:pt x="1776065" y="118550"/>
                  </a:cubicBezTo>
                  <a:cubicBezTo>
                    <a:pt x="1896715" y="180780"/>
                    <a:pt x="1967835" y="312860"/>
                    <a:pt x="2088485" y="400490"/>
                  </a:cubicBezTo>
                  <a:cubicBezTo>
                    <a:pt x="2209135" y="488120"/>
                    <a:pt x="2395825" y="592260"/>
                    <a:pt x="2499965" y="644330"/>
                  </a:cubicBezTo>
                  <a:cubicBezTo>
                    <a:pt x="2604105" y="696400"/>
                    <a:pt x="2541875" y="653220"/>
                    <a:pt x="2705705" y="720530"/>
                  </a:cubicBezTo>
                  <a:close/>
                </a:path>
              </a:pathLst>
            </a:custGeom>
            <a:solidFill>
              <a:srgbClr val="00A282"/>
            </a:solidFill>
            <a:ln w="6350" cap="sq" cmpd="sng" algn="ctr">
              <a:solidFill>
                <a:srgbClr val="1AC9A8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Isosceles Triangle 372">
              <a:extLst>
                <a:ext uri="{FF2B5EF4-FFF2-40B4-BE49-F238E27FC236}">
                  <a16:creationId xmlns:a16="http://schemas.microsoft.com/office/drawing/2014/main" id="{E19D09E0-8ABA-4381-ABAB-BC2AE52C5251}"/>
                </a:ext>
              </a:extLst>
            </p:cNvPr>
            <p:cNvSpPr/>
            <p:nvPr/>
          </p:nvSpPr>
          <p:spPr bwMode="auto">
            <a:xfrm rot="3121673">
              <a:off x="6059544" y="4564585"/>
              <a:ext cx="286701" cy="26654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4" name="Moon 373">
              <a:extLst>
                <a:ext uri="{FF2B5EF4-FFF2-40B4-BE49-F238E27FC236}">
                  <a16:creationId xmlns:a16="http://schemas.microsoft.com/office/drawing/2014/main" id="{E75E94AF-9C5E-4265-B608-EC41F035F53D}"/>
                </a:ext>
              </a:extLst>
            </p:cNvPr>
            <p:cNvSpPr/>
            <p:nvPr/>
          </p:nvSpPr>
          <p:spPr bwMode="auto">
            <a:xfrm rot="16565043">
              <a:off x="4980157" y="3702649"/>
              <a:ext cx="472337" cy="2068893"/>
            </a:xfrm>
            <a:prstGeom prst="moon">
              <a:avLst>
                <a:gd name="adj" fmla="val 31200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974CE24-0EB3-4260-B3DA-AE17510852E8}"/>
                </a:ext>
              </a:extLst>
            </p:cNvPr>
            <p:cNvSpPr/>
            <p:nvPr/>
          </p:nvSpPr>
          <p:spPr bwMode="auto">
            <a:xfrm>
              <a:off x="4724399" y="1813186"/>
              <a:ext cx="1063657" cy="839656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104"/>
                <a:gd name="connsiteY0" fmla="*/ 378976 h 599512"/>
                <a:gd name="connsiteX1" fmla="*/ 4947 w 1255104"/>
                <a:gd name="connsiteY1" fmla="*/ 252770 h 599512"/>
                <a:gd name="connsiteX2" fmla="*/ 83528 w 1255104"/>
                <a:gd name="connsiteY2" fmla="*/ 150376 h 599512"/>
                <a:gd name="connsiteX3" fmla="*/ 295459 w 1255104"/>
                <a:gd name="connsiteY3" fmla="*/ 43220 h 599512"/>
                <a:gd name="connsiteX4" fmla="*/ 578828 w 1255104"/>
                <a:gd name="connsiteY4" fmla="*/ 357 h 599512"/>
                <a:gd name="connsiteX5" fmla="*/ 843147 w 1255104"/>
                <a:gd name="connsiteY5" fmla="*/ 28932 h 599512"/>
                <a:gd name="connsiteX6" fmla="*/ 1105084 w 1255104"/>
                <a:gd name="connsiteY6" fmla="*/ 128945 h 599512"/>
                <a:gd name="connsiteX7" fmla="*/ 1255103 w 1255104"/>
                <a:gd name="connsiteY7" fmla="*/ 302776 h 599512"/>
                <a:gd name="connsiteX8" fmla="*/ 1107466 w 1255104"/>
                <a:gd name="connsiteY8" fmla="*/ 455176 h 599512"/>
                <a:gd name="connsiteX9" fmla="*/ 776472 w 1255104"/>
                <a:gd name="connsiteY9" fmla="*/ 593289 h 599512"/>
                <a:gd name="connsiteX10" fmla="*/ 521678 w 1255104"/>
                <a:gd name="connsiteY10" fmla="*/ 590907 h 599512"/>
                <a:gd name="connsiteX11" fmla="*/ 283553 w 1255104"/>
                <a:gd name="connsiteY11" fmla="*/ 557571 h 599512"/>
                <a:gd name="connsiteX12" fmla="*/ 131154 w 1255104"/>
                <a:gd name="connsiteY12" fmla="*/ 490896 h 599512"/>
                <a:gd name="connsiteX13" fmla="*/ 21616 w 1255104"/>
                <a:gd name="connsiteY13" fmla="*/ 378976 h 599512"/>
                <a:gd name="connsiteX0" fmla="*/ 21616 w 1255104"/>
                <a:gd name="connsiteY0" fmla="*/ 378976 h 593821"/>
                <a:gd name="connsiteX1" fmla="*/ 4947 w 1255104"/>
                <a:gd name="connsiteY1" fmla="*/ 252770 h 593821"/>
                <a:gd name="connsiteX2" fmla="*/ 83528 w 1255104"/>
                <a:gd name="connsiteY2" fmla="*/ 150376 h 593821"/>
                <a:gd name="connsiteX3" fmla="*/ 295459 w 1255104"/>
                <a:gd name="connsiteY3" fmla="*/ 43220 h 593821"/>
                <a:gd name="connsiteX4" fmla="*/ 578828 w 1255104"/>
                <a:gd name="connsiteY4" fmla="*/ 357 h 593821"/>
                <a:gd name="connsiteX5" fmla="*/ 843147 w 1255104"/>
                <a:gd name="connsiteY5" fmla="*/ 28932 h 593821"/>
                <a:gd name="connsiteX6" fmla="*/ 1105084 w 1255104"/>
                <a:gd name="connsiteY6" fmla="*/ 128945 h 593821"/>
                <a:gd name="connsiteX7" fmla="*/ 1255103 w 1255104"/>
                <a:gd name="connsiteY7" fmla="*/ 302776 h 593821"/>
                <a:gd name="connsiteX8" fmla="*/ 1107466 w 1255104"/>
                <a:gd name="connsiteY8" fmla="*/ 455176 h 593821"/>
                <a:gd name="connsiteX9" fmla="*/ 774090 w 1255104"/>
                <a:gd name="connsiteY9" fmla="*/ 583764 h 593821"/>
                <a:gd name="connsiteX10" fmla="*/ 521678 w 1255104"/>
                <a:gd name="connsiteY10" fmla="*/ 590907 h 593821"/>
                <a:gd name="connsiteX11" fmla="*/ 283553 w 1255104"/>
                <a:gd name="connsiteY11" fmla="*/ 557571 h 593821"/>
                <a:gd name="connsiteX12" fmla="*/ 131154 w 1255104"/>
                <a:gd name="connsiteY12" fmla="*/ 490896 h 593821"/>
                <a:gd name="connsiteX13" fmla="*/ 21616 w 1255104"/>
                <a:gd name="connsiteY13" fmla="*/ 378976 h 593821"/>
                <a:gd name="connsiteX0" fmla="*/ 21616 w 1214624"/>
                <a:gd name="connsiteY0" fmla="*/ 378976 h 593821"/>
                <a:gd name="connsiteX1" fmla="*/ 4947 w 1214624"/>
                <a:gd name="connsiteY1" fmla="*/ 252770 h 593821"/>
                <a:gd name="connsiteX2" fmla="*/ 83528 w 1214624"/>
                <a:gd name="connsiteY2" fmla="*/ 150376 h 593821"/>
                <a:gd name="connsiteX3" fmla="*/ 295459 w 1214624"/>
                <a:gd name="connsiteY3" fmla="*/ 43220 h 593821"/>
                <a:gd name="connsiteX4" fmla="*/ 578828 w 1214624"/>
                <a:gd name="connsiteY4" fmla="*/ 357 h 593821"/>
                <a:gd name="connsiteX5" fmla="*/ 843147 w 1214624"/>
                <a:gd name="connsiteY5" fmla="*/ 28932 h 593821"/>
                <a:gd name="connsiteX6" fmla="*/ 1105084 w 1214624"/>
                <a:gd name="connsiteY6" fmla="*/ 128945 h 593821"/>
                <a:gd name="connsiteX7" fmla="*/ 1214621 w 1214624"/>
                <a:gd name="connsiteY7" fmla="*/ 302776 h 593821"/>
                <a:gd name="connsiteX8" fmla="*/ 1107466 w 1214624"/>
                <a:gd name="connsiteY8" fmla="*/ 455176 h 593821"/>
                <a:gd name="connsiteX9" fmla="*/ 774090 w 1214624"/>
                <a:gd name="connsiteY9" fmla="*/ 583764 h 593821"/>
                <a:gd name="connsiteX10" fmla="*/ 521678 w 1214624"/>
                <a:gd name="connsiteY10" fmla="*/ 590907 h 593821"/>
                <a:gd name="connsiteX11" fmla="*/ 283553 w 1214624"/>
                <a:gd name="connsiteY11" fmla="*/ 557571 h 593821"/>
                <a:gd name="connsiteX12" fmla="*/ 131154 w 1214624"/>
                <a:gd name="connsiteY12" fmla="*/ 490896 h 593821"/>
                <a:gd name="connsiteX13" fmla="*/ 21616 w 1214624"/>
                <a:gd name="connsiteY13" fmla="*/ 378976 h 593821"/>
                <a:gd name="connsiteX0" fmla="*/ 21616 w 1214650"/>
                <a:gd name="connsiteY0" fmla="*/ 378966 h 593811"/>
                <a:gd name="connsiteX1" fmla="*/ 4947 w 1214650"/>
                <a:gd name="connsiteY1" fmla="*/ 252760 h 593811"/>
                <a:gd name="connsiteX2" fmla="*/ 83528 w 1214650"/>
                <a:gd name="connsiteY2" fmla="*/ 150366 h 593811"/>
                <a:gd name="connsiteX3" fmla="*/ 295459 w 1214650"/>
                <a:gd name="connsiteY3" fmla="*/ 43210 h 593811"/>
                <a:gd name="connsiteX4" fmla="*/ 578828 w 1214650"/>
                <a:gd name="connsiteY4" fmla="*/ 347 h 593811"/>
                <a:gd name="connsiteX5" fmla="*/ 843147 w 1214650"/>
                <a:gd name="connsiteY5" fmla="*/ 28922 h 593811"/>
                <a:gd name="connsiteX6" fmla="*/ 1100322 w 1214650"/>
                <a:gd name="connsiteY6" fmla="*/ 126554 h 593811"/>
                <a:gd name="connsiteX7" fmla="*/ 1214621 w 1214650"/>
                <a:gd name="connsiteY7" fmla="*/ 302766 h 593811"/>
                <a:gd name="connsiteX8" fmla="*/ 1107466 w 1214650"/>
                <a:gd name="connsiteY8" fmla="*/ 455166 h 593811"/>
                <a:gd name="connsiteX9" fmla="*/ 774090 w 1214650"/>
                <a:gd name="connsiteY9" fmla="*/ 583754 h 593811"/>
                <a:gd name="connsiteX10" fmla="*/ 521678 w 1214650"/>
                <a:gd name="connsiteY10" fmla="*/ 590897 h 593811"/>
                <a:gd name="connsiteX11" fmla="*/ 283553 w 1214650"/>
                <a:gd name="connsiteY11" fmla="*/ 557561 h 593811"/>
                <a:gd name="connsiteX12" fmla="*/ 131154 w 1214650"/>
                <a:gd name="connsiteY12" fmla="*/ 490886 h 593811"/>
                <a:gd name="connsiteX13" fmla="*/ 21616 w 1214650"/>
                <a:gd name="connsiteY13" fmla="*/ 378966 h 593811"/>
                <a:gd name="connsiteX0" fmla="*/ 21616 w 1214650"/>
                <a:gd name="connsiteY0" fmla="*/ 379418 h 594263"/>
                <a:gd name="connsiteX1" fmla="*/ 4947 w 1214650"/>
                <a:gd name="connsiteY1" fmla="*/ 253212 h 594263"/>
                <a:gd name="connsiteX2" fmla="*/ 83528 w 1214650"/>
                <a:gd name="connsiteY2" fmla="*/ 150818 h 594263"/>
                <a:gd name="connsiteX3" fmla="*/ 295459 w 1214650"/>
                <a:gd name="connsiteY3" fmla="*/ 43662 h 594263"/>
                <a:gd name="connsiteX4" fmla="*/ 578828 w 1214650"/>
                <a:gd name="connsiteY4" fmla="*/ 799 h 594263"/>
                <a:gd name="connsiteX5" fmla="*/ 862197 w 1214650"/>
                <a:gd name="connsiteY5" fmla="*/ 24611 h 594263"/>
                <a:gd name="connsiteX6" fmla="*/ 1100322 w 1214650"/>
                <a:gd name="connsiteY6" fmla="*/ 127006 h 594263"/>
                <a:gd name="connsiteX7" fmla="*/ 1214621 w 1214650"/>
                <a:gd name="connsiteY7" fmla="*/ 303218 h 594263"/>
                <a:gd name="connsiteX8" fmla="*/ 1107466 w 1214650"/>
                <a:gd name="connsiteY8" fmla="*/ 455618 h 594263"/>
                <a:gd name="connsiteX9" fmla="*/ 774090 w 1214650"/>
                <a:gd name="connsiteY9" fmla="*/ 584206 h 594263"/>
                <a:gd name="connsiteX10" fmla="*/ 521678 w 1214650"/>
                <a:gd name="connsiteY10" fmla="*/ 591349 h 594263"/>
                <a:gd name="connsiteX11" fmla="*/ 283553 w 1214650"/>
                <a:gd name="connsiteY11" fmla="*/ 558013 h 594263"/>
                <a:gd name="connsiteX12" fmla="*/ 131154 w 1214650"/>
                <a:gd name="connsiteY12" fmla="*/ 491338 h 594263"/>
                <a:gd name="connsiteX13" fmla="*/ 21616 w 1214650"/>
                <a:gd name="connsiteY13" fmla="*/ 379418 h 594263"/>
                <a:gd name="connsiteX0" fmla="*/ 23906 w 1216940"/>
                <a:gd name="connsiteY0" fmla="*/ 379418 h 594263"/>
                <a:gd name="connsiteX1" fmla="*/ 7237 w 1216940"/>
                <a:gd name="connsiteY1" fmla="*/ 253212 h 594263"/>
                <a:gd name="connsiteX2" fmla="*/ 116774 w 1216940"/>
                <a:gd name="connsiteY2" fmla="*/ 124624 h 594263"/>
                <a:gd name="connsiteX3" fmla="*/ 297749 w 1216940"/>
                <a:gd name="connsiteY3" fmla="*/ 43662 h 594263"/>
                <a:gd name="connsiteX4" fmla="*/ 581118 w 1216940"/>
                <a:gd name="connsiteY4" fmla="*/ 799 h 594263"/>
                <a:gd name="connsiteX5" fmla="*/ 864487 w 1216940"/>
                <a:gd name="connsiteY5" fmla="*/ 24611 h 594263"/>
                <a:gd name="connsiteX6" fmla="*/ 1102612 w 1216940"/>
                <a:gd name="connsiteY6" fmla="*/ 127006 h 594263"/>
                <a:gd name="connsiteX7" fmla="*/ 1216911 w 1216940"/>
                <a:gd name="connsiteY7" fmla="*/ 303218 h 594263"/>
                <a:gd name="connsiteX8" fmla="*/ 1109756 w 1216940"/>
                <a:gd name="connsiteY8" fmla="*/ 455618 h 594263"/>
                <a:gd name="connsiteX9" fmla="*/ 776380 w 1216940"/>
                <a:gd name="connsiteY9" fmla="*/ 584206 h 594263"/>
                <a:gd name="connsiteX10" fmla="*/ 523968 w 1216940"/>
                <a:gd name="connsiteY10" fmla="*/ 591349 h 594263"/>
                <a:gd name="connsiteX11" fmla="*/ 285843 w 1216940"/>
                <a:gd name="connsiteY11" fmla="*/ 558013 h 594263"/>
                <a:gd name="connsiteX12" fmla="*/ 133444 w 1216940"/>
                <a:gd name="connsiteY12" fmla="*/ 491338 h 594263"/>
                <a:gd name="connsiteX13" fmla="*/ 23906 w 1216940"/>
                <a:gd name="connsiteY13" fmla="*/ 379418 h 594263"/>
                <a:gd name="connsiteX0" fmla="*/ 23906 w 1216940"/>
                <a:gd name="connsiteY0" fmla="*/ 379418 h 593244"/>
                <a:gd name="connsiteX1" fmla="*/ 7237 w 1216940"/>
                <a:gd name="connsiteY1" fmla="*/ 253212 h 593244"/>
                <a:gd name="connsiteX2" fmla="*/ 116774 w 1216940"/>
                <a:gd name="connsiteY2" fmla="*/ 124624 h 593244"/>
                <a:gd name="connsiteX3" fmla="*/ 297749 w 1216940"/>
                <a:gd name="connsiteY3" fmla="*/ 43662 h 593244"/>
                <a:gd name="connsiteX4" fmla="*/ 581118 w 1216940"/>
                <a:gd name="connsiteY4" fmla="*/ 799 h 593244"/>
                <a:gd name="connsiteX5" fmla="*/ 864487 w 1216940"/>
                <a:gd name="connsiteY5" fmla="*/ 24611 h 593244"/>
                <a:gd name="connsiteX6" fmla="*/ 1102612 w 1216940"/>
                <a:gd name="connsiteY6" fmla="*/ 127006 h 593244"/>
                <a:gd name="connsiteX7" fmla="*/ 1216911 w 1216940"/>
                <a:gd name="connsiteY7" fmla="*/ 303218 h 593244"/>
                <a:gd name="connsiteX8" fmla="*/ 1109756 w 1216940"/>
                <a:gd name="connsiteY8" fmla="*/ 455618 h 593244"/>
                <a:gd name="connsiteX9" fmla="*/ 776380 w 1216940"/>
                <a:gd name="connsiteY9" fmla="*/ 584206 h 593244"/>
                <a:gd name="connsiteX10" fmla="*/ 523968 w 1216940"/>
                <a:gd name="connsiteY10" fmla="*/ 591349 h 593244"/>
                <a:gd name="connsiteX11" fmla="*/ 304893 w 1216940"/>
                <a:gd name="connsiteY11" fmla="*/ 572300 h 593244"/>
                <a:gd name="connsiteX12" fmla="*/ 133444 w 1216940"/>
                <a:gd name="connsiteY12" fmla="*/ 491338 h 593244"/>
                <a:gd name="connsiteX13" fmla="*/ 23906 w 1216940"/>
                <a:gd name="connsiteY13" fmla="*/ 379418 h 593244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0637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6940" h="598978">
                  <a:moveTo>
                    <a:pt x="23906" y="379418"/>
                  </a:moveTo>
                  <a:cubicBezTo>
                    <a:pt x="2872" y="339730"/>
                    <a:pt x="-8241" y="295678"/>
                    <a:pt x="7237" y="253212"/>
                  </a:cubicBezTo>
                  <a:cubicBezTo>
                    <a:pt x="22715" y="210746"/>
                    <a:pt x="68355" y="159549"/>
                    <a:pt x="116774" y="124624"/>
                  </a:cubicBezTo>
                  <a:cubicBezTo>
                    <a:pt x="165193" y="89699"/>
                    <a:pt x="220358" y="64299"/>
                    <a:pt x="297749" y="43662"/>
                  </a:cubicBezTo>
                  <a:cubicBezTo>
                    <a:pt x="375140" y="23025"/>
                    <a:pt x="486662" y="3974"/>
                    <a:pt x="581118" y="799"/>
                  </a:cubicBezTo>
                  <a:cubicBezTo>
                    <a:pt x="675574" y="-2376"/>
                    <a:pt x="777571" y="3577"/>
                    <a:pt x="864487" y="24611"/>
                  </a:cubicBezTo>
                  <a:cubicBezTo>
                    <a:pt x="951403" y="45645"/>
                    <a:pt x="1043875" y="80572"/>
                    <a:pt x="1102612" y="127006"/>
                  </a:cubicBezTo>
                  <a:cubicBezTo>
                    <a:pt x="1161349" y="173440"/>
                    <a:pt x="1215720" y="248449"/>
                    <a:pt x="1216911" y="303218"/>
                  </a:cubicBezTo>
                  <a:cubicBezTo>
                    <a:pt x="1218102" y="357987"/>
                    <a:pt x="1183178" y="408787"/>
                    <a:pt x="1109756" y="455618"/>
                  </a:cubicBezTo>
                  <a:cubicBezTo>
                    <a:pt x="1036334" y="502449"/>
                    <a:pt x="918858" y="571903"/>
                    <a:pt x="776380" y="584206"/>
                  </a:cubicBezTo>
                  <a:cubicBezTo>
                    <a:pt x="633902" y="596509"/>
                    <a:pt x="623981" y="600477"/>
                    <a:pt x="545400" y="598493"/>
                  </a:cubicBezTo>
                  <a:cubicBezTo>
                    <a:pt x="466819" y="596509"/>
                    <a:pt x="335849" y="583809"/>
                    <a:pt x="304893" y="572300"/>
                  </a:cubicBezTo>
                  <a:cubicBezTo>
                    <a:pt x="273937" y="560791"/>
                    <a:pt x="166384" y="517929"/>
                    <a:pt x="133444" y="491338"/>
                  </a:cubicBezTo>
                  <a:cubicBezTo>
                    <a:pt x="81454" y="453238"/>
                    <a:pt x="44940" y="419106"/>
                    <a:pt x="23906" y="379418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89328735-C4B1-4A54-8EAD-10E6E8C9D626}"/>
                </a:ext>
              </a:extLst>
            </p:cNvPr>
            <p:cNvSpPr/>
            <p:nvPr/>
          </p:nvSpPr>
          <p:spPr bwMode="auto">
            <a:xfrm>
              <a:off x="4801070" y="1879540"/>
              <a:ext cx="851413" cy="688484"/>
            </a:xfrm>
            <a:custGeom>
              <a:avLst/>
              <a:gdLst>
                <a:gd name="connsiteX0" fmla="*/ 1244 w 986579"/>
                <a:gd name="connsiteY0" fmla="*/ 275971 h 491138"/>
                <a:gd name="connsiteX1" fmla="*/ 10769 w 986579"/>
                <a:gd name="connsiteY1" fmla="*/ 211677 h 491138"/>
                <a:gd name="connsiteX2" fmla="*/ 72682 w 986579"/>
                <a:gd name="connsiteY2" fmla="*/ 135477 h 491138"/>
                <a:gd name="connsiteX3" fmla="*/ 175076 w 986579"/>
                <a:gd name="connsiteY3" fmla="*/ 75946 h 491138"/>
                <a:gd name="connsiteX4" fmla="*/ 298901 w 986579"/>
                <a:gd name="connsiteY4" fmla="*/ 33083 h 491138"/>
                <a:gd name="connsiteX5" fmla="*/ 467969 w 986579"/>
                <a:gd name="connsiteY5" fmla="*/ 4508 h 491138"/>
                <a:gd name="connsiteX6" fmla="*/ 651326 w 986579"/>
                <a:gd name="connsiteY6" fmla="*/ 4508 h 491138"/>
                <a:gd name="connsiteX7" fmla="*/ 801344 w 986579"/>
                <a:gd name="connsiteY7" fmla="*/ 47371 h 491138"/>
                <a:gd name="connsiteX8" fmla="*/ 918026 w 986579"/>
                <a:gd name="connsiteY8" fmla="*/ 130714 h 491138"/>
                <a:gd name="connsiteX9" fmla="*/ 972794 w 986579"/>
                <a:gd name="connsiteY9" fmla="*/ 192627 h 491138"/>
                <a:gd name="connsiteX10" fmla="*/ 984701 w 986579"/>
                <a:gd name="connsiteY10" fmla="*/ 283114 h 491138"/>
                <a:gd name="connsiteX11" fmla="*/ 941838 w 986579"/>
                <a:gd name="connsiteY11" fmla="*/ 356933 h 491138"/>
                <a:gd name="connsiteX12" fmla="*/ 848969 w 986579"/>
                <a:gd name="connsiteY12" fmla="*/ 406939 h 491138"/>
                <a:gd name="connsiteX13" fmla="*/ 713238 w 986579"/>
                <a:gd name="connsiteY13" fmla="*/ 435514 h 491138"/>
                <a:gd name="connsiteX14" fmla="*/ 572744 w 986579"/>
                <a:gd name="connsiteY14" fmla="*/ 445039 h 491138"/>
                <a:gd name="connsiteX15" fmla="*/ 437013 w 986579"/>
                <a:gd name="connsiteY15" fmla="*/ 475996 h 491138"/>
                <a:gd name="connsiteX16" fmla="*/ 296519 w 986579"/>
                <a:gd name="connsiteY16" fmla="*/ 490283 h 491138"/>
                <a:gd name="connsiteX17" fmla="*/ 141738 w 986579"/>
                <a:gd name="connsiteY17" fmla="*/ 452183 h 491138"/>
                <a:gd name="connsiteX18" fmla="*/ 63157 w 986579"/>
                <a:gd name="connsiteY18" fmla="*/ 385508 h 491138"/>
                <a:gd name="connsiteX19" fmla="*/ 25057 w 986579"/>
                <a:gd name="connsiteY19" fmla="*/ 335502 h 491138"/>
                <a:gd name="connsiteX20" fmla="*/ 1244 w 986579"/>
                <a:gd name="connsiteY20" fmla="*/ 275971 h 4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6579" h="491138">
                  <a:moveTo>
                    <a:pt x="1244" y="275971"/>
                  </a:moveTo>
                  <a:cubicBezTo>
                    <a:pt x="-1137" y="255334"/>
                    <a:pt x="-1137" y="235093"/>
                    <a:pt x="10769" y="211677"/>
                  </a:cubicBezTo>
                  <a:cubicBezTo>
                    <a:pt x="22675" y="188261"/>
                    <a:pt x="45298" y="158099"/>
                    <a:pt x="72682" y="135477"/>
                  </a:cubicBezTo>
                  <a:cubicBezTo>
                    <a:pt x="100067" y="112855"/>
                    <a:pt x="137373" y="93012"/>
                    <a:pt x="175076" y="75946"/>
                  </a:cubicBezTo>
                  <a:cubicBezTo>
                    <a:pt x="212779" y="58880"/>
                    <a:pt x="250086" y="44989"/>
                    <a:pt x="298901" y="33083"/>
                  </a:cubicBezTo>
                  <a:cubicBezTo>
                    <a:pt x="347717" y="21177"/>
                    <a:pt x="409232" y="9270"/>
                    <a:pt x="467969" y="4508"/>
                  </a:cubicBezTo>
                  <a:cubicBezTo>
                    <a:pt x="526707" y="-255"/>
                    <a:pt x="595764" y="-2636"/>
                    <a:pt x="651326" y="4508"/>
                  </a:cubicBezTo>
                  <a:cubicBezTo>
                    <a:pt x="706889" y="11652"/>
                    <a:pt x="756894" y="26337"/>
                    <a:pt x="801344" y="47371"/>
                  </a:cubicBezTo>
                  <a:cubicBezTo>
                    <a:pt x="845794" y="68405"/>
                    <a:pt x="889451" y="106505"/>
                    <a:pt x="918026" y="130714"/>
                  </a:cubicBezTo>
                  <a:cubicBezTo>
                    <a:pt x="946601" y="154923"/>
                    <a:pt x="961682" y="167227"/>
                    <a:pt x="972794" y="192627"/>
                  </a:cubicBezTo>
                  <a:cubicBezTo>
                    <a:pt x="983906" y="218027"/>
                    <a:pt x="989860" y="255730"/>
                    <a:pt x="984701" y="283114"/>
                  </a:cubicBezTo>
                  <a:cubicBezTo>
                    <a:pt x="979542" y="310498"/>
                    <a:pt x="964460" y="336296"/>
                    <a:pt x="941838" y="356933"/>
                  </a:cubicBezTo>
                  <a:cubicBezTo>
                    <a:pt x="919216" y="377570"/>
                    <a:pt x="887069" y="393842"/>
                    <a:pt x="848969" y="406939"/>
                  </a:cubicBezTo>
                  <a:cubicBezTo>
                    <a:pt x="810869" y="420036"/>
                    <a:pt x="759276" y="429164"/>
                    <a:pt x="713238" y="435514"/>
                  </a:cubicBezTo>
                  <a:cubicBezTo>
                    <a:pt x="667200" y="441864"/>
                    <a:pt x="618781" y="438292"/>
                    <a:pt x="572744" y="445039"/>
                  </a:cubicBezTo>
                  <a:cubicBezTo>
                    <a:pt x="526707" y="451786"/>
                    <a:pt x="483050" y="468455"/>
                    <a:pt x="437013" y="475996"/>
                  </a:cubicBezTo>
                  <a:cubicBezTo>
                    <a:pt x="390976" y="483537"/>
                    <a:pt x="345731" y="494252"/>
                    <a:pt x="296519" y="490283"/>
                  </a:cubicBezTo>
                  <a:cubicBezTo>
                    <a:pt x="247307" y="486314"/>
                    <a:pt x="180632" y="469645"/>
                    <a:pt x="141738" y="452183"/>
                  </a:cubicBezTo>
                  <a:cubicBezTo>
                    <a:pt x="102844" y="434721"/>
                    <a:pt x="82604" y="404955"/>
                    <a:pt x="63157" y="385508"/>
                  </a:cubicBezTo>
                  <a:cubicBezTo>
                    <a:pt x="43710" y="366061"/>
                    <a:pt x="35376" y="352568"/>
                    <a:pt x="25057" y="335502"/>
                  </a:cubicBezTo>
                  <a:cubicBezTo>
                    <a:pt x="14738" y="318436"/>
                    <a:pt x="3625" y="296608"/>
                    <a:pt x="1244" y="275971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7F59BCDE-FE68-408F-AF46-7E6A0CB5BC73}"/>
                </a:ext>
              </a:extLst>
            </p:cNvPr>
            <p:cNvSpPr txBox="1"/>
            <p:nvPr/>
          </p:nvSpPr>
          <p:spPr>
            <a:xfrm>
              <a:off x="2719919" y="2835264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Anti-4-1BB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9BD40CCF-AF7A-499A-99B6-E79B6533DEE6}"/>
                </a:ext>
              </a:extLst>
            </p:cNvPr>
            <p:cNvSpPr txBox="1"/>
            <p:nvPr/>
          </p:nvSpPr>
          <p:spPr>
            <a:xfrm>
              <a:off x="5824279" y="1860296"/>
              <a:ext cx="1399884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CAR </a:t>
              </a:r>
              <a:b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lymphocyte </a:t>
              </a:r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F91E091D-3DF6-4225-9128-B9675D429338}"/>
                </a:ext>
              </a:extLst>
            </p:cNvPr>
            <p:cNvSpPr txBox="1"/>
            <p:nvPr/>
          </p:nvSpPr>
          <p:spPr>
            <a:xfrm>
              <a:off x="5518355" y="2522537"/>
              <a:ext cx="43663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CAR</a:t>
              </a: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864A44E-2C73-4ECF-9197-C711395F3F7C}"/>
                </a:ext>
              </a:extLst>
            </p:cNvPr>
            <p:cNvSpPr/>
            <p:nvPr/>
          </p:nvSpPr>
          <p:spPr bwMode="auto">
            <a:xfrm rot="2065285">
              <a:off x="5423950" y="2634725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1AC9A8"/>
            </a:solidFill>
            <a:ln w="6350" cap="sq" cmpd="sng" algn="ctr">
              <a:solidFill>
                <a:srgbClr val="1AC9A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64EDC336-B8E4-4B63-8CB1-A8F538530820}"/>
                </a:ext>
              </a:extLst>
            </p:cNvPr>
            <p:cNvSpPr/>
            <p:nvPr/>
          </p:nvSpPr>
          <p:spPr bwMode="auto">
            <a:xfrm rot="4522779" flipV="1">
              <a:off x="5369956" y="2663230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1AC9A8"/>
            </a:solidFill>
            <a:ln w="6350" cap="sq" cmpd="sng" algn="ctr">
              <a:solidFill>
                <a:srgbClr val="1AC9A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1C356DCD-257D-40BB-876F-5EE5CA900861}"/>
                </a:ext>
              </a:extLst>
            </p:cNvPr>
            <p:cNvGrpSpPr/>
            <p:nvPr/>
          </p:nvGrpSpPr>
          <p:grpSpPr>
            <a:xfrm rot="19619940">
              <a:off x="5683937" y="2835474"/>
              <a:ext cx="72000" cy="251999"/>
              <a:chOff x="6272976" y="2508522"/>
              <a:chExt cx="72000" cy="345321"/>
            </a:xfrm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30C0FA01-522F-4F1F-80F7-453C66B49138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8" name="Diamond 397">
                <a:extLst>
                  <a:ext uri="{FF2B5EF4-FFF2-40B4-BE49-F238E27FC236}">
                    <a16:creationId xmlns:a16="http://schemas.microsoft.com/office/drawing/2014/main" id="{0EF7DF44-D231-4358-AA35-72F3D7EE129A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9" name="Diamond 398">
                <a:extLst>
                  <a:ext uri="{FF2B5EF4-FFF2-40B4-BE49-F238E27FC236}">
                    <a16:creationId xmlns:a16="http://schemas.microsoft.com/office/drawing/2014/main" id="{F59BC4E1-205B-4BE6-B8E2-88F66C35DD72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567DFAF0-3658-4745-9B31-BD606D6B6129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04B62831-C36E-4A8C-9C69-FDB0CA8DB623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408" name="Picture 40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E6B4E4B-02B6-46B7-9700-82B6A6123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38"/>
            <a:stretch/>
          </p:blipFill>
          <p:spPr>
            <a:xfrm rot="275356">
              <a:off x="4884344" y="1934125"/>
              <a:ext cx="549311" cy="486887"/>
            </a:xfrm>
            <a:prstGeom prst="rect">
              <a:avLst/>
            </a:prstGeom>
          </p:spPr>
        </p:pic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B6FF4450-90EB-4C28-B2C8-5AF2502A0C14}"/>
                </a:ext>
              </a:extLst>
            </p:cNvPr>
            <p:cNvSpPr txBox="1"/>
            <p:nvPr/>
          </p:nvSpPr>
          <p:spPr>
            <a:xfrm>
              <a:off x="2470270" y="1591168"/>
              <a:ext cx="1376925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Lenalidomide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2666315C-64C1-478C-97B7-EEE090C6C903}"/>
                </a:ext>
              </a:extLst>
            </p:cNvPr>
            <p:cNvSpPr txBox="1"/>
            <p:nvPr/>
          </p:nvSpPr>
          <p:spPr>
            <a:xfrm>
              <a:off x="1542375" y="1496762"/>
              <a:ext cx="1376925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Recombinant human IL15</a:t>
              </a:r>
            </a:p>
          </p:txBody>
        </p:sp>
        <p:sp>
          <p:nvSpPr>
            <p:cNvPr id="411" name="Moon 410">
              <a:extLst>
                <a:ext uri="{FF2B5EF4-FFF2-40B4-BE49-F238E27FC236}">
                  <a16:creationId xmlns:a16="http://schemas.microsoft.com/office/drawing/2014/main" id="{7751EDFE-7614-43F2-A96B-C8F9AD58E3DC}"/>
                </a:ext>
              </a:extLst>
            </p:cNvPr>
            <p:cNvSpPr/>
            <p:nvPr/>
          </p:nvSpPr>
          <p:spPr bwMode="auto">
            <a:xfrm rot="290769">
              <a:off x="2111200" y="1879703"/>
              <a:ext cx="496011" cy="1746539"/>
            </a:xfrm>
            <a:prstGeom prst="moon">
              <a:avLst>
                <a:gd name="adj" fmla="val 48071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2" name="Isosceles Triangle 411">
              <a:extLst>
                <a:ext uri="{FF2B5EF4-FFF2-40B4-BE49-F238E27FC236}">
                  <a16:creationId xmlns:a16="http://schemas.microsoft.com/office/drawing/2014/main" id="{921BBD9E-8DDF-4F48-8B2A-890F765417AD}"/>
                </a:ext>
              </a:extLst>
            </p:cNvPr>
            <p:cNvSpPr/>
            <p:nvPr/>
          </p:nvSpPr>
          <p:spPr bwMode="auto">
            <a:xfrm rot="8215232">
              <a:off x="2312443" y="3484552"/>
              <a:ext cx="399134" cy="33970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3" name="Moon 412">
              <a:extLst>
                <a:ext uri="{FF2B5EF4-FFF2-40B4-BE49-F238E27FC236}">
                  <a16:creationId xmlns:a16="http://schemas.microsoft.com/office/drawing/2014/main" id="{A61DB1B3-BB57-4B25-91D5-44B83D53A6DA}"/>
                </a:ext>
              </a:extLst>
            </p:cNvPr>
            <p:cNvSpPr/>
            <p:nvPr/>
          </p:nvSpPr>
          <p:spPr bwMode="auto">
            <a:xfrm rot="19541316">
              <a:off x="2739909" y="1899424"/>
              <a:ext cx="271214" cy="931349"/>
            </a:xfrm>
            <a:prstGeom prst="moon">
              <a:avLst>
                <a:gd name="adj" fmla="val 57191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Isosceles Triangle 413">
              <a:extLst>
                <a:ext uri="{FF2B5EF4-FFF2-40B4-BE49-F238E27FC236}">
                  <a16:creationId xmlns:a16="http://schemas.microsoft.com/office/drawing/2014/main" id="{24AFBD5E-3CE1-4B1E-9C75-A41B32D496CD}"/>
                </a:ext>
              </a:extLst>
            </p:cNvPr>
            <p:cNvSpPr/>
            <p:nvPr/>
          </p:nvSpPr>
          <p:spPr bwMode="auto">
            <a:xfrm rot="6896290">
              <a:off x="3073897" y="2561545"/>
              <a:ext cx="286701" cy="26654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5" name="Moon 414">
              <a:extLst>
                <a:ext uri="{FF2B5EF4-FFF2-40B4-BE49-F238E27FC236}">
                  <a16:creationId xmlns:a16="http://schemas.microsoft.com/office/drawing/2014/main" id="{A0371065-6910-4825-B473-2FE73DFE1B61}"/>
                </a:ext>
              </a:extLst>
            </p:cNvPr>
            <p:cNvSpPr/>
            <p:nvPr/>
          </p:nvSpPr>
          <p:spPr bwMode="auto">
            <a:xfrm rot="1599944" flipH="1">
              <a:off x="8549306" y="2692381"/>
              <a:ext cx="549129" cy="1716323"/>
            </a:xfrm>
            <a:prstGeom prst="moon">
              <a:avLst>
                <a:gd name="adj" fmla="val 31200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7A406F60-8831-4F9E-81FD-D127EBE7846A}"/>
                </a:ext>
              </a:extLst>
            </p:cNvPr>
            <p:cNvSpPr/>
            <p:nvPr/>
          </p:nvSpPr>
          <p:spPr bwMode="auto">
            <a:xfrm>
              <a:off x="850759" y="1060233"/>
              <a:ext cx="9725600" cy="529348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08A6A1DA-BC10-44A1-AB32-590D99C1785A}"/>
                </a:ext>
              </a:extLst>
            </p:cNvPr>
            <p:cNvSpPr/>
            <p:nvPr/>
          </p:nvSpPr>
          <p:spPr bwMode="auto">
            <a:xfrm>
              <a:off x="3069792" y="3826312"/>
              <a:ext cx="958692" cy="855457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730" h="604036">
                  <a:moveTo>
                    <a:pt x="21616" y="378976"/>
                  </a:moveTo>
                  <a:cubicBezTo>
                    <a:pt x="582" y="339288"/>
                    <a:pt x="-5372" y="290870"/>
                    <a:pt x="4947" y="252770"/>
                  </a:cubicBezTo>
                  <a:cubicBezTo>
                    <a:pt x="15266" y="214670"/>
                    <a:pt x="35109" y="185301"/>
                    <a:pt x="83528" y="150376"/>
                  </a:cubicBezTo>
                  <a:cubicBezTo>
                    <a:pt x="131947" y="115451"/>
                    <a:pt x="212909" y="68223"/>
                    <a:pt x="295459" y="43220"/>
                  </a:cubicBezTo>
                  <a:cubicBezTo>
                    <a:pt x="378009" y="18217"/>
                    <a:pt x="487547" y="2738"/>
                    <a:pt x="578828" y="357"/>
                  </a:cubicBezTo>
                  <a:cubicBezTo>
                    <a:pt x="670109" y="-2024"/>
                    <a:pt x="755438" y="7501"/>
                    <a:pt x="843147" y="28932"/>
                  </a:cubicBezTo>
                  <a:cubicBezTo>
                    <a:pt x="930856" y="50363"/>
                    <a:pt x="1038012" y="82908"/>
                    <a:pt x="1105084" y="128945"/>
                  </a:cubicBezTo>
                  <a:cubicBezTo>
                    <a:pt x="1172156" y="174982"/>
                    <a:pt x="1242403" y="248007"/>
                    <a:pt x="1245578" y="305157"/>
                  </a:cubicBezTo>
                  <a:cubicBezTo>
                    <a:pt x="1248753" y="362307"/>
                    <a:pt x="1202318" y="423822"/>
                    <a:pt x="1124134" y="471844"/>
                  </a:cubicBezTo>
                  <a:cubicBezTo>
                    <a:pt x="1045950" y="519866"/>
                    <a:pt x="918950" y="580986"/>
                    <a:pt x="776472" y="593289"/>
                  </a:cubicBezTo>
                  <a:cubicBezTo>
                    <a:pt x="633994" y="605592"/>
                    <a:pt x="596687" y="606385"/>
                    <a:pt x="514534" y="600432"/>
                  </a:cubicBezTo>
                  <a:cubicBezTo>
                    <a:pt x="432381" y="594479"/>
                    <a:pt x="314509" y="569080"/>
                    <a:pt x="283553" y="557571"/>
                  </a:cubicBezTo>
                  <a:cubicBezTo>
                    <a:pt x="252597" y="546062"/>
                    <a:pt x="164094" y="517487"/>
                    <a:pt x="131154" y="490896"/>
                  </a:cubicBezTo>
                  <a:cubicBezTo>
                    <a:pt x="79164" y="452796"/>
                    <a:pt x="42650" y="418664"/>
                    <a:pt x="21616" y="378976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2F4AD73B-D1F5-4CA5-BEB1-C690BD46E68D}"/>
                </a:ext>
              </a:extLst>
            </p:cNvPr>
            <p:cNvSpPr/>
            <p:nvPr/>
          </p:nvSpPr>
          <p:spPr bwMode="auto">
            <a:xfrm>
              <a:off x="3145412" y="3928332"/>
              <a:ext cx="806201" cy="699175"/>
            </a:xfrm>
            <a:custGeom>
              <a:avLst/>
              <a:gdLst>
                <a:gd name="connsiteX0" fmla="*/ 1709 w 1040773"/>
                <a:gd name="connsiteY0" fmla="*/ 239328 h 480945"/>
                <a:gd name="connsiteX1" fmla="*/ 55684 w 1040773"/>
                <a:gd name="connsiteY1" fmla="*/ 150428 h 480945"/>
                <a:gd name="connsiteX2" fmla="*/ 284284 w 1040773"/>
                <a:gd name="connsiteY2" fmla="*/ 36128 h 480945"/>
                <a:gd name="connsiteX3" fmla="*/ 592259 w 1040773"/>
                <a:gd name="connsiteY3" fmla="*/ 1203 h 480945"/>
                <a:gd name="connsiteX4" fmla="*/ 760534 w 1040773"/>
                <a:gd name="connsiteY4" fmla="*/ 71053 h 480945"/>
                <a:gd name="connsiteX5" fmla="*/ 878009 w 1040773"/>
                <a:gd name="connsiteY5" fmla="*/ 147253 h 480945"/>
                <a:gd name="connsiteX6" fmla="*/ 1001834 w 1040773"/>
                <a:gd name="connsiteY6" fmla="*/ 198053 h 480945"/>
                <a:gd name="connsiteX7" fmla="*/ 1039934 w 1040773"/>
                <a:gd name="connsiteY7" fmla="*/ 290128 h 480945"/>
                <a:gd name="connsiteX8" fmla="*/ 973259 w 1040773"/>
                <a:gd name="connsiteY8" fmla="*/ 366328 h 480945"/>
                <a:gd name="connsiteX9" fmla="*/ 773234 w 1040773"/>
                <a:gd name="connsiteY9" fmla="*/ 455228 h 480945"/>
                <a:gd name="connsiteX10" fmla="*/ 509709 w 1040773"/>
                <a:gd name="connsiteY10" fmla="*/ 480628 h 480945"/>
                <a:gd name="connsiteX11" fmla="*/ 293809 w 1040773"/>
                <a:gd name="connsiteY11" fmla="*/ 442528 h 480945"/>
                <a:gd name="connsiteX12" fmla="*/ 122359 w 1040773"/>
                <a:gd name="connsiteY12" fmla="*/ 375853 h 480945"/>
                <a:gd name="connsiteX13" fmla="*/ 23934 w 1040773"/>
                <a:gd name="connsiteY13" fmla="*/ 306003 h 480945"/>
                <a:gd name="connsiteX14" fmla="*/ 1709 w 1040773"/>
                <a:gd name="connsiteY14" fmla="*/ 239328 h 480945"/>
                <a:gd name="connsiteX0" fmla="*/ 2034 w 1041098"/>
                <a:gd name="connsiteY0" fmla="*/ 239328 h 480945"/>
                <a:gd name="connsiteX1" fmla="*/ 56009 w 1041098"/>
                <a:gd name="connsiteY1" fmla="*/ 150428 h 480945"/>
                <a:gd name="connsiteX2" fmla="*/ 284609 w 1041098"/>
                <a:gd name="connsiteY2" fmla="*/ 36128 h 480945"/>
                <a:gd name="connsiteX3" fmla="*/ 592584 w 1041098"/>
                <a:gd name="connsiteY3" fmla="*/ 1203 h 480945"/>
                <a:gd name="connsiteX4" fmla="*/ 760859 w 1041098"/>
                <a:gd name="connsiteY4" fmla="*/ 71053 h 480945"/>
                <a:gd name="connsiteX5" fmla="*/ 878334 w 1041098"/>
                <a:gd name="connsiteY5" fmla="*/ 147253 h 480945"/>
                <a:gd name="connsiteX6" fmla="*/ 1002159 w 1041098"/>
                <a:gd name="connsiteY6" fmla="*/ 198053 h 480945"/>
                <a:gd name="connsiteX7" fmla="*/ 1040259 w 1041098"/>
                <a:gd name="connsiteY7" fmla="*/ 290128 h 480945"/>
                <a:gd name="connsiteX8" fmla="*/ 973584 w 1041098"/>
                <a:gd name="connsiteY8" fmla="*/ 366328 h 480945"/>
                <a:gd name="connsiteX9" fmla="*/ 773559 w 1041098"/>
                <a:gd name="connsiteY9" fmla="*/ 455228 h 480945"/>
                <a:gd name="connsiteX10" fmla="*/ 510034 w 1041098"/>
                <a:gd name="connsiteY10" fmla="*/ 480628 h 480945"/>
                <a:gd name="connsiteX11" fmla="*/ 294134 w 1041098"/>
                <a:gd name="connsiteY11" fmla="*/ 442528 h 480945"/>
                <a:gd name="connsiteX12" fmla="*/ 141734 w 1041098"/>
                <a:gd name="connsiteY12" fmla="*/ 397285 h 480945"/>
                <a:gd name="connsiteX13" fmla="*/ 24259 w 1041098"/>
                <a:gd name="connsiteY13" fmla="*/ 306003 h 480945"/>
                <a:gd name="connsiteX14" fmla="*/ 2034 w 1041098"/>
                <a:gd name="connsiteY14" fmla="*/ 239328 h 480945"/>
                <a:gd name="connsiteX0" fmla="*/ 2034 w 1041098"/>
                <a:gd name="connsiteY0" fmla="*/ 239328 h 480899"/>
                <a:gd name="connsiteX1" fmla="*/ 56009 w 1041098"/>
                <a:gd name="connsiteY1" fmla="*/ 150428 h 480899"/>
                <a:gd name="connsiteX2" fmla="*/ 284609 w 1041098"/>
                <a:gd name="connsiteY2" fmla="*/ 36128 h 480899"/>
                <a:gd name="connsiteX3" fmla="*/ 592584 w 1041098"/>
                <a:gd name="connsiteY3" fmla="*/ 1203 h 480899"/>
                <a:gd name="connsiteX4" fmla="*/ 760859 w 1041098"/>
                <a:gd name="connsiteY4" fmla="*/ 71053 h 480899"/>
                <a:gd name="connsiteX5" fmla="*/ 878334 w 1041098"/>
                <a:gd name="connsiteY5" fmla="*/ 147253 h 480899"/>
                <a:gd name="connsiteX6" fmla="*/ 1002159 w 1041098"/>
                <a:gd name="connsiteY6" fmla="*/ 198053 h 480899"/>
                <a:gd name="connsiteX7" fmla="*/ 1040259 w 1041098"/>
                <a:gd name="connsiteY7" fmla="*/ 290128 h 480899"/>
                <a:gd name="connsiteX8" fmla="*/ 973584 w 1041098"/>
                <a:gd name="connsiteY8" fmla="*/ 366328 h 480899"/>
                <a:gd name="connsiteX9" fmla="*/ 773559 w 1041098"/>
                <a:gd name="connsiteY9" fmla="*/ 455228 h 480899"/>
                <a:gd name="connsiteX10" fmla="*/ 510034 w 1041098"/>
                <a:gd name="connsiteY10" fmla="*/ 480628 h 480899"/>
                <a:gd name="connsiteX11" fmla="*/ 315565 w 1041098"/>
                <a:gd name="connsiteY11" fmla="*/ 463959 h 480899"/>
                <a:gd name="connsiteX12" fmla="*/ 141734 w 1041098"/>
                <a:gd name="connsiteY12" fmla="*/ 397285 h 480899"/>
                <a:gd name="connsiteX13" fmla="*/ 24259 w 1041098"/>
                <a:gd name="connsiteY13" fmla="*/ 306003 h 480899"/>
                <a:gd name="connsiteX14" fmla="*/ 2034 w 1041098"/>
                <a:gd name="connsiteY14" fmla="*/ 239328 h 480899"/>
                <a:gd name="connsiteX0" fmla="*/ 2034 w 1041098"/>
                <a:gd name="connsiteY0" fmla="*/ 239328 h 485556"/>
                <a:gd name="connsiteX1" fmla="*/ 56009 w 1041098"/>
                <a:gd name="connsiteY1" fmla="*/ 150428 h 485556"/>
                <a:gd name="connsiteX2" fmla="*/ 284609 w 1041098"/>
                <a:gd name="connsiteY2" fmla="*/ 36128 h 485556"/>
                <a:gd name="connsiteX3" fmla="*/ 592584 w 1041098"/>
                <a:gd name="connsiteY3" fmla="*/ 1203 h 485556"/>
                <a:gd name="connsiteX4" fmla="*/ 760859 w 1041098"/>
                <a:gd name="connsiteY4" fmla="*/ 71053 h 485556"/>
                <a:gd name="connsiteX5" fmla="*/ 878334 w 1041098"/>
                <a:gd name="connsiteY5" fmla="*/ 147253 h 485556"/>
                <a:gd name="connsiteX6" fmla="*/ 1002159 w 1041098"/>
                <a:gd name="connsiteY6" fmla="*/ 198053 h 485556"/>
                <a:gd name="connsiteX7" fmla="*/ 1040259 w 1041098"/>
                <a:gd name="connsiteY7" fmla="*/ 290128 h 485556"/>
                <a:gd name="connsiteX8" fmla="*/ 973584 w 1041098"/>
                <a:gd name="connsiteY8" fmla="*/ 366328 h 485556"/>
                <a:gd name="connsiteX9" fmla="*/ 773559 w 1041098"/>
                <a:gd name="connsiteY9" fmla="*/ 455228 h 485556"/>
                <a:gd name="connsiteX10" fmla="*/ 545752 w 1041098"/>
                <a:gd name="connsiteY10" fmla="*/ 485391 h 485556"/>
                <a:gd name="connsiteX11" fmla="*/ 315565 w 1041098"/>
                <a:gd name="connsiteY11" fmla="*/ 463959 h 485556"/>
                <a:gd name="connsiteX12" fmla="*/ 141734 w 1041098"/>
                <a:gd name="connsiteY12" fmla="*/ 397285 h 485556"/>
                <a:gd name="connsiteX13" fmla="*/ 24259 w 1041098"/>
                <a:gd name="connsiteY13" fmla="*/ 306003 h 485556"/>
                <a:gd name="connsiteX14" fmla="*/ 2034 w 1041098"/>
                <a:gd name="connsiteY14" fmla="*/ 239328 h 485556"/>
                <a:gd name="connsiteX0" fmla="*/ 2034 w 1041098"/>
                <a:gd name="connsiteY0" fmla="*/ 239328 h 485640"/>
                <a:gd name="connsiteX1" fmla="*/ 56009 w 1041098"/>
                <a:gd name="connsiteY1" fmla="*/ 150428 h 485640"/>
                <a:gd name="connsiteX2" fmla="*/ 284609 w 1041098"/>
                <a:gd name="connsiteY2" fmla="*/ 36128 h 485640"/>
                <a:gd name="connsiteX3" fmla="*/ 592584 w 1041098"/>
                <a:gd name="connsiteY3" fmla="*/ 1203 h 485640"/>
                <a:gd name="connsiteX4" fmla="*/ 760859 w 1041098"/>
                <a:gd name="connsiteY4" fmla="*/ 71053 h 485640"/>
                <a:gd name="connsiteX5" fmla="*/ 878334 w 1041098"/>
                <a:gd name="connsiteY5" fmla="*/ 147253 h 485640"/>
                <a:gd name="connsiteX6" fmla="*/ 1002159 w 1041098"/>
                <a:gd name="connsiteY6" fmla="*/ 198053 h 485640"/>
                <a:gd name="connsiteX7" fmla="*/ 1040259 w 1041098"/>
                <a:gd name="connsiteY7" fmla="*/ 290128 h 485640"/>
                <a:gd name="connsiteX8" fmla="*/ 973584 w 1041098"/>
                <a:gd name="connsiteY8" fmla="*/ 366328 h 485640"/>
                <a:gd name="connsiteX9" fmla="*/ 783084 w 1041098"/>
                <a:gd name="connsiteY9" fmla="*/ 452847 h 485640"/>
                <a:gd name="connsiteX10" fmla="*/ 545752 w 1041098"/>
                <a:gd name="connsiteY10" fmla="*/ 485391 h 485640"/>
                <a:gd name="connsiteX11" fmla="*/ 315565 w 1041098"/>
                <a:gd name="connsiteY11" fmla="*/ 463959 h 485640"/>
                <a:gd name="connsiteX12" fmla="*/ 141734 w 1041098"/>
                <a:gd name="connsiteY12" fmla="*/ 397285 h 485640"/>
                <a:gd name="connsiteX13" fmla="*/ 24259 w 1041098"/>
                <a:gd name="connsiteY13" fmla="*/ 306003 h 485640"/>
                <a:gd name="connsiteX14" fmla="*/ 2034 w 1041098"/>
                <a:gd name="connsiteY14" fmla="*/ 239328 h 485640"/>
                <a:gd name="connsiteX0" fmla="*/ 2034 w 1041098"/>
                <a:gd name="connsiteY0" fmla="*/ 239328 h 492694"/>
                <a:gd name="connsiteX1" fmla="*/ 56009 w 1041098"/>
                <a:gd name="connsiteY1" fmla="*/ 150428 h 492694"/>
                <a:gd name="connsiteX2" fmla="*/ 284609 w 1041098"/>
                <a:gd name="connsiteY2" fmla="*/ 36128 h 492694"/>
                <a:gd name="connsiteX3" fmla="*/ 592584 w 1041098"/>
                <a:gd name="connsiteY3" fmla="*/ 1203 h 492694"/>
                <a:gd name="connsiteX4" fmla="*/ 760859 w 1041098"/>
                <a:gd name="connsiteY4" fmla="*/ 71053 h 492694"/>
                <a:gd name="connsiteX5" fmla="*/ 878334 w 1041098"/>
                <a:gd name="connsiteY5" fmla="*/ 147253 h 492694"/>
                <a:gd name="connsiteX6" fmla="*/ 1002159 w 1041098"/>
                <a:gd name="connsiteY6" fmla="*/ 198053 h 492694"/>
                <a:gd name="connsiteX7" fmla="*/ 1040259 w 1041098"/>
                <a:gd name="connsiteY7" fmla="*/ 290128 h 492694"/>
                <a:gd name="connsiteX8" fmla="*/ 973584 w 1041098"/>
                <a:gd name="connsiteY8" fmla="*/ 366328 h 492694"/>
                <a:gd name="connsiteX9" fmla="*/ 783084 w 1041098"/>
                <a:gd name="connsiteY9" fmla="*/ 452847 h 492694"/>
                <a:gd name="connsiteX10" fmla="*/ 557658 w 1041098"/>
                <a:gd name="connsiteY10" fmla="*/ 492535 h 492694"/>
                <a:gd name="connsiteX11" fmla="*/ 315565 w 1041098"/>
                <a:gd name="connsiteY11" fmla="*/ 463959 h 492694"/>
                <a:gd name="connsiteX12" fmla="*/ 141734 w 1041098"/>
                <a:gd name="connsiteY12" fmla="*/ 397285 h 492694"/>
                <a:gd name="connsiteX13" fmla="*/ 24259 w 1041098"/>
                <a:gd name="connsiteY13" fmla="*/ 306003 h 492694"/>
                <a:gd name="connsiteX14" fmla="*/ 2034 w 1041098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83084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  <a:gd name="connsiteX0" fmla="*/ 1559 w 1047582"/>
                <a:gd name="connsiteY0" fmla="*/ 239328 h 492694"/>
                <a:gd name="connsiteX1" fmla="*/ 55534 w 1047582"/>
                <a:gd name="connsiteY1" fmla="*/ 150428 h 492694"/>
                <a:gd name="connsiteX2" fmla="*/ 284134 w 1047582"/>
                <a:gd name="connsiteY2" fmla="*/ 36128 h 492694"/>
                <a:gd name="connsiteX3" fmla="*/ 592109 w 1047582"/>
                <a:gd name="connsiteY3" fmla="*/ 1203 h 492694"/>
                <a:gd name="connsiteX4" fmla="*/ 760384 w 1047582"/>
                <a:gd name="connsiteY4" fmla="*/ 71053 h 492694"/>
                <a:gd name="connsiteX5" fmla="*/ 877859 w 1047582"/>
                <a:gd name="connsiteY5" fmla="*/ 147253 h 492694"/>
                <a:gd name="connsiteX6" fmla="*/ 1001684 w 1047582"/>
                <a:gd name="connsiteY6" fmla="*/ 198053 h 492694"/>
                <a:gd name="connsiteX7" fmla="*/ 1046928 w 1047582"/>
                <a:gd name="connsiteY7" fmla="*/ 287747 h 492694"/>
                <a:gd name="connsiteX8" fmla="*/ 973109 w 1047582"/>
                <a:gd name="connsiteY8" fmla="*/ 366328 h 492694"/>
                <a:gd name="connsiteX9" fmla="*/ 782609 w 1047582"/>
                <a:gd name="connsiteY9" fmla="*/ 452847 h 492694"/>
                <a:gd name="connsiteX10" fmla="*/ 557183 w 1047582"/>
                <a:gd name="connsiteY10" fmla="*/ 492535 h 492694"/>
                <a:gd name="connsiteX11" fmla="*/ 315090 w 1047582"/>
                <a:gd name="connsiteY11" fmla="*/ 463959 h 492694"/>
                <a:gd name="connsiteX12" fmla="*/ 141259 w 1047582"/>
                <a:gd name="connsiteY12" fmla="*/ 397285 h 492694"/>
                <a:gd name="connsiteX13" fmla="*/ 26165 w 1047582"/>
                <a:gd name="connsiteY13" fmla="*/ 320291 h 492694"/>
                <a:gd name="connsiteX14" fmla="*/ 1559 w 1047582"/>
                <a:gd name="connsiteY14" fmla="*/ 239328 h 492694"/>
                <a:gd name="connsiteX0" fmla="*/ 1559 w 1047582"/>
                <a:gd name="connsiteY0" fmla="*/ 240320 h 493686"/>
                <a:gd name="connsiteX1" fmla="*/ 55534 w 1047582"/>
                <a:gd name="connsiteY1" fmla="*/ 151420 h 493686"/>
                <a:gd name="connsiteX2" fmla="*/ 281752 w 1047582"/>
                <a:gd name="connsiteY2" fmla="*/ 29977 h 493686"/>
                <a:gd name="connsiteX3" fmla="*/ 592109 w 1047582"/>
                <a:gd name="connsiteY3" fmla="*/ 2195 h 493686"/>
                <a:gd name="connsiteX4" fmla="*/ 760384 w 1047582"/>
                <a:gd name="connsiteY4" fmla="*/ 72045 h 493686"/>
                <a:gd name="connsiteX5" fmla="*/ 877859 w 1047582"/>
                <a:gd name="connsiteY5" fmla="*/ 148245 h 493686"/>
                <a:gd name="connsiteX6" fmla="*/ 1001684 w 1047582"/>
                <a:gd name="connsiteY6" fmla="*/ 199045 h 493686"/>
                <a:gd name="connsiteX7" fmla="*/ 1046928 w 1047582"/>
                <a:gd name="connsiteY7" fmla="*/ 288739 h 493686"/>
                <a:gd name="connsiteX8" fmla="*/ 973109 w 1047582"/>
                <a:gd name="connsiteY8" fmla="*/ 367320 h 493686"/>
                <a:gd name="connsiteX9" fmla="*/ 782609 w 1047582"/>
                <a:gd name="connsiteY9" fmla="*/ 453839 h 493686"/>
                <a:gd name="connsiteX10" fmla="*/ 557183 w 1047582"/>
                <a:gd name="connsiteY10" fmla="*/ 493527 h 493686"/>
                <a:gd name="connsiteX11" fmla="*/ 315090 w 1047582"/>
                <a:gd name="connsiteY11" fmla="*/ 464951 h 493686"/>
                <a:gd name="connsiteX12" fmla="*/ 141259 w 1047582"/>
                <a:gd name="connsiteY12" fmla="*/ 398277 h 493686"/>
                <a:gd name="connsiteX13" fmla="*/ 26165 w 1047582"/>
                <a:gd name="connsiteY13" fmla="*/ 321283 h 493686"/>
                <a:gd name="connsiteX14" fmla="*/ 1559 w 1047582"/>
                <a:gd name="connsiteY14" fmla="*/ 240320 h 493686"/>
                <a:gd name="connsiteX0" fmla="*/ 1559 w 1047582"/>
                <a:gd name="connsiteY0" fmla="*/ 240320 h 493686"/>
                <a:gd name="connsiteX1" fmla="*/ 55534 w 1047582"/>
                <a:gd name="connsiteY1" fmla="*/ 151420 h 493686"/>
                <a:gd name="connsiteX2" fmla="*/ 281752 w 1047582"/>
                <a:gd name="connsiteY2" fmla="*/ 29977 h 493686"/>
                <a:gd name="connsiteX3" fmla="*/ 592109 w 1047582"/>
                <a:gd name="connsiteY3" fmla="*/ 2195 h 493686"/>
                <a:gd name="connsiteX4" fmla="*/ 760384 w 1047582"/>
                <a:gd name="connsiteY4" fmla="*/ 72045 h 493686"/>
                <a:gd name="connsiteX5" fmla="*/ 877859 w 1047582"/>
                <a:gd name="connsiteY5" fmla="*/ 148245 h 493686"/>
                <a:gd name="connsiteX6" fmla="*/ 1001684 w 1047582"/>
                <a:gd name="connsiteY6" fmla="*/ 199045 h 493686"/>
                <a:gd name="connsiteX7" fmla="*/ 1046928 w 1047582"/>
                <a:gd name="connsiteY7" fmla="*/ 288739 h 493686"/>
                <a:gd name="connsiteX8" fmla="*/ 973109 w 1047582"/>
                <a:gd name="connsiteY8" fmla="*/ 367320 h 493686"/>
                <a:gd name="connsiteX9" fmla="*/ 782609 w 1047582"/>
                <a:gd name="connsiteY9" fmla="*/ 453839 h 493686"/>
                <a:gd name="connsiteX10" fmla="*/ 557183 w 1047582"/>
                <a:gd name="connsiteY10" fmla="*/ 493527 h 493686"/>
                <a:gd name="connsiteX11" fmla="*/ 315090 w 1047582"/>
                <a:gd name="connsiteY11" fmla="*/ 464951 h 493686"/>
                <a:gd name="connsiteX12" fmla="*/ 141259 w 1047582"/>
                <a:gd name="connsiteY12" fmla="*/ 398277 h 493686"/>
                <a:gd name="connsiteX13" fmla="*/ 26165 w 1047582"/>
                <a:gd name="connsiteY13" fmla="*/ 321283 h 493686"/>
                <a:gd name="connsiteX14" fmla="*/ 1559 w 1047582"/>
                <a:gd name="connsiteY14" fmla="*/ 240320 h 49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582" h="493686">
                  <a:moveTo>
                    <a:pt x="1559" y="240320"/>
                  </a:moveTo>
                  <a:cubicBezTo>
                    <a:pt x="6454" y="212010"/>
                    <a:pt x="8835" y="186477"/>
                    <a:pt x="55534" y="151420"/>
                  </a:cubicBezTo>
                  <a:cubicBezTo>
                    <a:pt x="102233" y="116363"/>
                    <a:pt x="192323" y="54848"/>
                    <a:pt x="281752" y="29977"/>
                  </a:cubicBezTo>
                  <a:cubicBezTo>
                    <a:pt x="371181" y="5106"/>
                    <a:pt x="512337" y="-4816"/>
                    <a:pt x="592109" y="2195"/>
                  </a:cubicBezTo>
                  <a:cubicBezTo>
                    <a:pt x="671881" y="9206"/>
                    <a:pt x="712759" y="47703"/>
                    <a:pt x="760384" y="72045"/>
                  </a:cubicBezTo>
                  <a:cubicBezTo>
                    <a:pt x="808009" y="96387"/>
                    <a:pt x="837642" y="127078"/>
                    <a:pt x="877859" y="148245"/>
                  </a:cubicBezTo>
                  <a:cubicBezTo>
                    <a:pt x="918076" y="169412"/>
                    <a:pt x="973506" y="175629"/>
                    <a:pt x="1001684" y="199045"/>
                  </a:cubicBezTo>
                  <a:cubicBezTo>
                    <a:pt x="1029862" y="222461"/>
                    <a:pt x="1051690" y="260693"/>
                    <a:pt x="1046928" y="288739"/>
                  </a:cubicBezTo>
                  <a:cubicBezTo>
                    <a:pt x="1042166" y="316785"/>
                    <a:pt x="1017162" y="339803"/>
                    <a:pt x="973109" y="367320"/>
                  </a:cubicBezTo>
                  <a:cubicBezTo>
                    <a:pt x="929056" y="394837"/>
                    <a:pt x="851930" y="432805"/>
                    <a:pt x="782609" y="453839"/>
                  </a:cubicBezTo>
                  <a:cubicBezTo>
                    <a:pt x="713288" y="474874"/>
                    <a:pt x="635103" y="491675"/>
                    <a:pt x="557183" y="493527"/>
                  </a:cubicBezTo>
                  <a:cubicBezTo>
                    <a:pt x="479263" y="495379"/>
                    <a:pt x="384411" y="480826"/>
                    <a:pt x="315090" y="464951"/>
                  </a:cubicBezTo>
                  <a:cubicBezTo>
                    <a:pt x="245769" y="449076"/>
                    <a:pt x="186238" y="421031"/>
                    <a:pt x="141259" y="398277"/>
                  </a:cubicBezTo>
                  <a:cubicBezTo>
                    <a:pt x="96280" y="375523"/>
                    <a:pt x="49448" y="347609"/>
                    <a:pt x="26165" y="321283"/>
                  </a:cubicBezTo>
                  <a:cubicBezTo>
                    <a:pt x="2882" y="294957"/>
                    <a:pt x="-3336" y="268630"/>
                    <a:pt x="1559" y="240320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D21E7F32-F0A2-4479-8C33-B372C7AFFE6D}"/>
                </a:ext>
              </a:extLst>
            </p:cNvPr>
            <p:cNvSpPr txBox="1"/>
            <p:nvPr/>
          </p:nvSpPr>
          <p:spPr>
            <a:xfrm>
              <a:off x="1600877" y="4091866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Anti-4-1BB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E352991F-E250-4C6A-8DFF-C78C03C85377}"/>
                </a:ext>
              </a:extLst>
            </p:cNvPr>
            <p:cNvSpPr txBox="1"/>
            <p:nvPr/>
          </p:nvSpPr>
          <p:spPr>
            <a:xfrm>
              <a:off x="2532957" y="3802912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4-1BB</a:t>
              </a: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9C43872C-78D2-4235-B229-C71E6E593FDC}"/>
                </a:ext>
              </a:extLst>
            </p:cNvPr>
            <p:cNvSpPr txBox="1"/>
            <p:nvPr/>
          </p:nvSpPr>
          <p:spPr>
            <a:xfrm>
              <a:off x="2303946" y="4411562"/>
              <a:ext cx="1152079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CD4</a:t>
              </a:r>
              <a:r>
                <a:rPr kumimoji="0" lang="en-GB" sz="12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lymphocyte</a:t>
              </a:r>
            </a:p>
          </p:txBody>
        </p: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53CDB0F3-ADB5-46ED-B687-0A49C373E45A}"/>
                </a:ext>
              </a:extLst>
            </p:cNvPr>
            <p:cNvSpPr txBox="1"/>
            <p:nvPr/>
          </p:nvSpPr>
          <p:spPr>
            <a:xfrm>
              <a:off x="3578916" y="4029743"/>
              <a:ext cx="43133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TCR</a:t>
              </a:r>
            </a:p>
          </p:txBody>
        </p:sp>
        <p:pic>
          <p:nvPicPr>
            <p:cNvPr id="429" name="Picture 42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F12B3FE-01E4-49CA-98B6-11A6EF23F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2891015">
              <a:off x="2363041" y="4014000"/>
              <a:ext cx="252840" cy="286140"/>
            </a:xfrm>
            <a:prstGeom prst="rect">
              <a:avLst/>
            </a:prstGeom>
          </p:spPr>
        </p:pic>
        <p:pic>
          <p:nvPicPr>
            <p:cNvPr id="430" name="Picture 42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3BC245A-7535-4FE3-B42A-C34A4A43D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3BA01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0018819">
              <a:off x="4290255" y="3565611"/>
              <a:ext cx="252840" cy="286140"/>
            </a:xfrm>
            <a:prstGeom prst="rect">
              <a:avLst/>
            </a:prstGeom>
          </p:spPr>
        </p:pic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FBCC0234-C739-47B3-AA4D-9DF0A3006471}"/>
                </a:ext>
              </a:extLst>
            </p:cNvPr>
            <p:cNvGrpSpPr/>
            <p:nvPr/>
          </p:nvGrpSpPr>
          <p:grpSpPr>
            <a:xfrm>
              <a:off x="2711264" y="3960495"/>
              <a:ext cx="445966" cy="197783"/>
              <a:chOff x="3146021" y="3622406"/>
              <a:chExt cx="445966" cy="197783"/>
            </a:xfrm>
          </p:grpSpPr>
          <p:sp>
            <p:nvSpPr>
              <p:cNvPr id="437" name="Octagon 101">
                <a:extLst>
                  <a:ext uri="{FF2B5EF4-FFF2-40B4-BE49-F238E27FC236}">
                    <a16:creationId xmlns:a16="http://schemas.microsoft.com/office/drawing/2014/main" id="{8BB74BC0-5E68-4FBE-9D46-3B4BD1EA58FD}"/>
                  </a:ext>
                </a:extLst>
              </p:cNvPr>
              <p:cNvSpPr/>
              <p:nvPr/>
            </p:nvSpPr>
            <p:spPr bwMode="auto">
              <a:xfrm rot="17097577">
                <a:off x="3332656" y="3560857"/>
                <a:ext cx="122878" cy="39578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7347 w 122878"/>
                  <a:gd name="connsiteY6" fmla="*/ 264306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18382 w 122878"/>
                  <a:gd name="connsiteY3" fmla="*/ 73424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78" h="323105">
                    <a:moveTo>
                      <a:pt x="0" y="6906"/>
                    </a:moveTo>
                    <a:lnTo>
                      <a:pt x="15318" y="0"/>
                    </a:lnTo>
                    <a:lnTo>
                      <a:pt x="106471" y="51720"/>
                    </a:lnTo>
                    <a:lnTo>
                      <a:pt x="118382" y="73424"/>
                    </a:lnTo>
                    <a:cubicBezTo>
                      <a:pt x="119881" y="152842"/>
                      <a:pt x="121379" y="232260"/>
                      <a:pt x="122878" y="311678"/>
                    </a:cubicBezTo>
                    <a:lnTo>
                      <a:pt x="104749" y="323105"/>
                    </a:lnTo>
                    <a:lnTo>
                      <a:pt x="18892" y="284092"/>
                    </a:lnTo>
                    <a:lnTo>
                      <a:pt x="5376" y="260952"/>
                    </a:lnTo>
                    <a:lnTo>
                      <a:pt x="0" y="6906"/>
                    </a:lnTo>
                    <a:close/>
                  </a:path>
                </a:pathLst>
              </a:custGeom>
              <a:solidFill>
                <a:srgbClr val="1AC9A8">
                  <a:lumMod val="60000"/>
                  <a:lumOff val="40000"/>
                </a:srgbClr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9DD866C1-7D00-43BD-A4FA-3FA864568C1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5512" y="3712542"/>
                <a:ext cx="324421" cy="90114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75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439" name="Isosceles Triangle 438">
                <a:extLst>
                  <a:ext uri="{FF2B5EF4-FFF2-40B4-BE49-F238E27FC236}">
                    <a16:creationId xmlns:a16="http://schemas.microsoft.com/office/drawing/2014/main" id="{C20E3FA4-B997-464D-9BD1-312252919078}"/>
                  </a:ext>
                </a:extLst>
              </p:cNvPr>
              <p:cNvSpPr/>
              <p:nvPr/>
            </p:nvSpPr>
            <p:spPr bwMode="auto">
              <a:xfrm rot="21303106">
                <a:off x="3201146" y="3662920"/>
                <a:ext cx="82535" cy="67607"/>
              </a:xfrm>
              <a:prstGeom prst="triangle">
                <a:avLst/>
              </a:prstGeom>
              <a:solidFill>
                <a:srgbClr val="E7E7E9"/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9D764EA3-8092-4B17-8FB9-83C63515B132}"/>
                  </a:ext>
                </a:extLst>
              </p:cNvPr>
              <p:cNvSpPr/>
              <p:nvPr/>
            </p:nvSpPr>
            <p:spPr bwMode="auto">
              <a:xfrm rot="3023346">
                <a:off x="3156059" y="3612368"/>
                <a:ext cx="98570" cy="118645"/>
              </a:xfrm>
              <a:prstGeom prst="rect">
                <a:avLst/>
              </a:prstGeom>
              <a:solidFill>
                <a:srgbClr val="E7E7E9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23B48E52-E161-4383-A758-2ECD21C11F5D}"/>
                </a:ext>
              </a:extLst>
            </p:cNvPr>
            <p:cNvSpPr/>
            <p:nvPr/>
          </p:nvSpPr>
          <p:spPr bwMode="auto">
            <a:xfrm>
              <a:off x="5409549" y="3998178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DA8C5EF-7167-40D7-A766-0F25C489E9F1}"/>
                </a:ext>
              </a:extLst>
            </p:cNvPr>
            <p:cNvSpPr/>
            <p:nvPr/>
          </p:nvSpPr>
          <p:spPr bwMode="auto">
            <a:xfrm>
              <a:off x="5336932" y="4169053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B80760DE-5392-45FA-AE39-13B5ECE7113C}"/>
                </a:ext>
              </a:extLst>
            </p:cNvPr>
            <p:cNvGrpSpPr/>
            <p:nvPr/>
          </p:nvGrpSpPr>
          <p:grpSpPr>
            <a:xfrm rot="8055943">
              <a:off x="3966344" y="3899891"/>
              <a:ext cx="285823" cy="276130"/>
              <a:chOff x="4601504" y="4041412"/>
              <a:chExt cx="285823" cy="276130"/>
            </a:xfrm>
          </p:grpSpPr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AFCCB29D-366B-4F3A-84E5-93977C60F7AA}"/>
                  </a:ext>
                </a:extLst>
              </p:cNvPr>
              <p:cNvGrpSpPr/>
              <p:nvPr/>
            </p:nvGrpSpPr>
            <p:grpSpPr>
              <a:xfrm rot="20700245">
                <a:off x="4601504" y="4041412"/>
                <a:ext cx="279405" cy="271447"/>
                <a:chOff x="6579607" y="3760546"/>
                <a:chExt cx="279017" cy="271069"/>
              </a:xfrm>
            </p:grpSpPr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id="{56BDF2CA-0622-43F5-890D-032BF493003E}"/>
                    </a:ext>
                  </a:extLst>
                </p:cNvPr>
                <p:cNvSpPr/>
                <p:nvPr/>
              </p:nvSpPr>
              <p:spPr bwMode="auto">
                <a:xfrm rot="7695">
                  <a:off x="6579607" y="3872323"/>
                  <a:ext cx="279017" cy="159292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6D2F7BCB-94A4-44E5-A50F-67ECC719491F}"/>
                    </a:ext>
                  </a:extLst>
                </p:cNvPr>
                <p:cNvSpPr/>
                <p:nvPr/>
              </p:nvSpPr>
              <p:spPr bwMode="auto">
                <a:xfrm rot="4338503" flipV="1">
                  <a:off x="6622442" y="3804065"/>
                  <a:ext cx="264726" cy="177687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DA48B970-000C-4515-8480-1E0996433455}"/>
                  </a:ext>
                </a:extLst>
              </p:cNvPr>
              <p:cNvSpPr/>
              <p:nvPr/>
            </p:nvSpPr>
            <p:spPr bwMode="auto">
              <a:xfrm rot="1035939">
                <a:off x="4779327" y="4281542"/>
                <a:ext cx="108000" cy="36000"/>
              </a:xfrm>
              <a:prstGeom prst="roundRect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solidFill>
                      <a:srgbClr val="E71D75"/>
                    </a:solidFill>
                  </a:ln>
                  <a:solidFill>
                    <a:srgbClr val="E71D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67538B63-457F-4BEC-873B-5DD6DA268859}"/>
                </a:ext>
              </a:extLst>
            </p:cNvPr>
            <p:cNvGrpSpPr/>
            <p:nvPr/>
          </p:nvGrpSpPr>
          <p:grpSpPr>
            <a:xfrm>
              <a:off x="3768589" y="4587035"/>
              <a:ext cx="323445" cy="284983"/>
              <a:chOff x="4006819" y="4300261"/>
              <a:chExt cx="323445" cy="284983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02F97653-B9C0-4393-9723-9C33A9D8DD67}"/>
                  </a:ext>
                </a:extLst>
              </p:cNvPr>
              <p:cNvSpPr/>
              <p:nvPr/>
            </p:nvSpPr>
            <p:spPr bwMode="auto">
              <a:xfrm rot="11690998">
                <a:off x="4016022" y="4327588"/>
                <a:ext cx="314242" cy="156006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5B15DF40-5F07-4A02-9692-C3E7C2973824}"/>
                  </a:ext>
                </a:extLst>
              </p:cNvPr>
              <p:cNvSpPr/>
              <p:nvPr/>
            </p:nvSpPr>
            <p:spPr bwMode="auto">
              <a:xfrm rot="16021806" flipV="1">
                <a:off x="3975237" y="4339945"/>
                <a:ext cx="276881" cy="213718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79667DA4-5F03-4326-8A06-1E449D89836A}"/>
                  </a:ext>
                </a:extLst>
              </p:cNvPr>
              <p:cNvSpPr/>
              <p:nvPr/>
            </p:nvSpPr>
            <p:spPr bwMode="auto">
              <a:xfrm rot="13239997">
                <a:off x="4082159" y="4300261"/>
                <a:ext cx="124197" cy="36000"/>
              </a:xfrm>
              <a:prstGeom prst="roundRect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solidFill>
                      <a:srgbClr val="E71D75"/>
                    </a:solidFill>
                  </a:ln>
                  <a:solidFill>
                    <a:srgbClr val="E71D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338F4746-F2F6-4C72-8EC7-B6F301A65655}"/>
                </a:ext>
              </a:extLst>
            </p:cNvPr>
            <p:cNvSpPr txBox="1"/>
            <p:nvPr/>
          </p:nvSpPr>
          <p:spPr>
            <a:xfrm>
              <a:off x="4506570" y="4116364"/>
              <a:ext cx="885924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Cytolytic synapse</a:t>
              </a:r>
            </a:p>
          </p:txBody>
        </p: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85D68B8D-C191-4A2F-AC60-1D545329E17F}"/>
                </a:ext>
              </a:extLst>
            </p:cNvPr>
            <p:cNvGrpSpPr/>
            <p:nvPr/>
          </p:nvGrpSpPr>
          <p:grpSpPr>
            <a:xfrm rot="15016819">
              <a:off x="5013926" y="3737740"/>
              <a:ext cx="72000" cy="438346"/>
              <a:chOff x="6272976" y="2508522"/>
              <a:chExt cx="72000" cy="345321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6DB58C2F-BB98-4263-94D4-3E4495B5E263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4" name="Diamond 473">
                <a:extLst>
                  <a:ext uri="{FF2B5EF4-FFF2-40B4-BE49-F238E27FC236}">
                    <a16:creationId xmlns:a16="http://schemas.microsoft.com/office/drawing/2014/main" id="{65AB938B-2156-4658-AF6C-311D46297111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5" name="Diamond 474">
                <a:extLst>
                  <a:ext uri="{FF2B5EF4-FFF2-40B4-BE49-F238E27FC236}">
                    <a16:creationId xmlns:a16="http://schemas.microsoft.com/office/drawing/2014/main" id="{165D8EC8-F87F-4A3E-806D-2A2312DC299E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AFE299B-5C12-4069-9A90-92CC066A8BFE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ED20093-DEFC-4EF7-B8A5-295A271145CE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6" name="Speech Bubble: Rectangle 505">
              <a:extLst>
                <a:ext uri="{FF2B5EF4-FFF2-40B4-BE49-F238E27FC236}">
                  <a16:creationId xmlns:a16="http://schemas.microsoft.com/office/drawing/2014/main" id="{DA0D2B58-0FB2-474E-9EA4-B530B8D7EABF}"/>
                </a:ext>
              </a:extLst>
            </p:cNvPr>
            <p:cNvSpPr/>
            <p:nvPr/>
          </p:nvSpPr>
          <p:spPr bwMode="auto">
            <a:xfrm>
              <a:off x="1792202" y="1184114"/>
              <a:ext cx="3023629" cy="768214"/>
            </a:xfrm>
            <a:prstGeom prst="wedgeRectCallout">
              <a:avLst>
                <a:gd name="adj1" fmla="val 30717"/>
                <a:gd name="adj2" fmla="val 66689"/>
              </a:avLst>
            </a:prstGeom>
            <a:solidFill>
              <a:srgbClr val="0070C0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Mosunetuzumab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lenalidomide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R/R FL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NCT04246086 (est. completion Mar 2026)</a:t>
              </a:r>
            </a:p>
          </p:txBody>
        </p:sp>
        <p:sp>
          <p:nvSpPr>
            <p:cNvPr id="507" name="Speech Bubble: Rectangle 506">
              <a:extLst>
                <a:ext uri="{FF2B5EF4-FFF2-40B4-BE49-F238E27FC236}">
                  <a16:creationId xmlns:a16="http://schemas.microsoft.com/office/drawing/2014/main" id="{7E003B98-7482-45A5-97EE-7C31E4AF55AD}"/>
                </a:ext>
              </a:extLst>
            </p:cNvPr>
            <p:cNvSpPr/>
            <p:nvPr/>
          </p:nvSpPr>
          <p:spPr bwMode="auto">
            <a:xfrm>
              <a:off x="8771039" y="4013349"/>
              <a:ext cx="3050849" cy="1152873"/>
            </a:xfrm>
            <a:prstGeom prst="wedgeRectCallout">
              <a:avLst>
                <a:gd name="adj1" fmla="val -43293"/>
                <a:gd name="adj2" fmla="val -60821"/>
              </a:avLst>
            </a:prstGeom>
            <a:solidFill>
              <a:srgbClr val="702082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Glofitamab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multiple combinations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B-NHL 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NCT03075696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(est. completion Aug 2025)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 ND DLBCL and R/R B-NHL NCT03467373 (est. completion Dec 2023)</a:t>
              </a:r>
            </a:p>
          </p:txBody>
        </p:sp>
        <p:sp>
          <p:nvSpPr>
            <p:cNvPr id="509" name="Speech Bubble: Rectangle 508">
              <a:extLst>
                <a:ext uri="{FF2B5EF4-FFF2-40B4-BE49-F238E27FC236}">
                  <a16:creationId xmlns:a16="http://schemas.microsoft.com/office/drawing/2014/main" id="{24D6F89B-A4A6-4E81-9E05-B9FD22D27833}"/>
                </a:ext>
              </a:extLst>
            </p:cNvPr>
            <p:cNvSpPr/>
            <p:nvPr/>
          </p:nvSpPr>
          <p:spPr bwMode="auto">
            <a:xfrm>
              <a:off x="8421312" y="2325451"/>
              <a:ext cx="3007304" cy="976679"/>
            </a:xfrm>
            <a:prstGeom prst="wedgeRectCallout">
              <a:avLst>
                <a:gd name="adj1" fmla="val -36731"/>
                <a:gd name="adj2" fmla="val 62500"/>
              </a:avLst>
            </a:prstGeom>
            <a:solidFill>
              <a:srgbClr val="1AC9A8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Epcoritamab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SoC*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1b/2 ND or R/R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DLBCL, </a:t>
              </a:r>
              <a:b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ND or R/R FL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NCT04663347 (est. completion Nov 2024)</a:t>
              </a:r>
            </a:p>
          </p:txBody>
        </p:sp>
        <p:sp>
          <p:nvSpPr>
            <p:cNvPr id="510" name="Speech Bubble: Rectangle 509">
              <a:extLst>
                <a:ext uri="{FF2B5EF4-FFF2-40B4-BE49-F238E27FC236}">
                  <a16:creationId xmlns:a16="http://schemas.microsoft.com/office/drawing/2014/main" id="{347FE249-31C0-435F-9D85-87EAE5021AAC}"/>
                </a:ext>
              </a:extLst>
            </p:cNvPr>
            <p:cNvSpPr/>
            <p:nvPr/>
          </p:nvSpPr>
          <p:spPr bwMode="auto">
            <a:xfrm>
              <a:off x="4639557" y="5092745"/>
              <a:ext cx="3185601" cy="966343"/>
            </a:xfrm>
            <a:prstGeom prst="wedgeRectCallout">
              <a:avLst>
                <a:gd name="adj1" fmla="val 14819"/>
                <a:gd name="adj2" fmla="val -63023"/>
              </a:avLst>
            </a:prstGeom>
            <a:solidFill>
              <a:srgbClr val="1AC9A8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Epcoritamab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vs investigator’s choice chemotherapy (BR or R-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GemOx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3 R/R DLBCL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NCT04628494 (est. completion May 2024)</a:t>
              </a:r>
            </a:p>
          </p:txBody>
        </p:sp>
        <p:sp>
          <p:nvSpPr>
            <p:cNvPr id="511" name="Speech Bubble: Rectangle 510">
              <a:extLst>
                <a:ext uri="{FF2B5EF4-FFF2-40B4-BE49-F238E27FC236}">
                  <a16:creationId xmlns:a16="http://schemas.microsoft.com/office/drawing/2014/main" id="{6F1803B4-3B67-4C87-AD7D-01726E7DF890}"/>
                </a:ext>
              </a:extLst>
            </p:cNvPr>
            <p:cNvSpPr/>
            <p:nvPr/>
          </p:nvSpPr>
          <p:spPr bwMode="auto">
            <a:xfrm>
              <a:off x="6232358" y="1102526"/>
              <a:ext cx="2970142" cy="804870"/>
            </a:xfrm>
            <a:prstGeom prst="wedgeRectCallout">
              <a:avLst>
                <a:gd name="adj1" fmla="val -35810"/>
                <a:gd name="adj2" fmla="val 72350"/>
              </a:avLst>
            </a:prstGeom>
            <a:solidFill>
              <a:srgbClr val="702082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Glofitamab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GemOx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1/3 R/R DLBCL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NCT04408638 (est. completion Apr 2025)</a:t>
              </a:r>
            </a:p>
          </p:txBody>
        </p: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2F40F59-7DD9-4CC9-A9A7-78033C100472}"/>
                </a:ext>
              </a:extLst>
            </p:cNvPr>
            <p:cNvGrpSpPr/>
            <p:nvPr/>
          </p:nvGrpSpPr>
          <p:grpSpPr>
            <a:xfrm rot="20700245">
              <a:off x="6119199" y="4077547"/>
              <a:ext cx="279405" cy="265093"/>
              <a:chOff x="6576576" y="3767933"/>
              <a:chExt cx="279017" cy="264726"/>
            </a:xfrm>
          </p:grpSpPr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B68134BF-398B-4A12-A8EA-4A839F2E2C54}"/>
                  </a:ext>
                </a:extLst>
              </p:cNvPr>
              <p:cNvSpPr/>
              <p:nvPr/>
            </p:nvSpPr>
            <p:spPr bwMode="auto">
              <a:xfrm rot="7695">
                <a:off x="6576576" y="3870867"/>
                <a:ext cx="279017" cy="159292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7BA7FE07-038F-41B4-B12C-0506A01EAB70}"/>
                  </a:ext>
                </a:extLst>
              </p:cNvPr>
              <p:cNvSpPr/>
              <p:nvPr/>
            </p:nvSpPr>
            <p:spPr bwMode="auto">
              <a:xfrm rot="4338503" flipV="1">
                <a:off x="6625247" y="3811452"/>
                <a:ext cx="264726" cy="177687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EDB58FB3-28D7-4DBB-8FC8-68C4C0989F85}"/>
                </a:ext>
              </a:extLst>
            </p:cNvPr>
            <p:cNvSpPr txBox="1"/>
            <p:nvPr/>
          </p:nvSpPr>
          <p:spPr>
            <a:xfrm>
              <a:off x="7426273" y="4400986"/>
              <a:ext cx="1144253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CD8</a:t>
              </a:r>
              <a:r>
                <a:rPr kumimoji="0" lang="en-GB" sz="12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lymphocyte</a:t>
              </a: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EA90F89D-590B-4012-9E05-49E85991476F}"/>
                </a:ext>
              </a:extLst>
            </p:cNvPr>
            <p:cNvSpPr txBox="1"/>
            <p:nvPr/>
          </p:nvSpPr>
          <p:spPr>
            <a:xfrm>
              <a:off x="7515054" y="3687679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Anti-PD-1</a:t>
              </a:r>
            </a:p>
          </p:txBody>
        </p:sp>
        <p:pic>
          <p:nvPicPr>
            <p:cNvPr id="359" name="Picture 35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CADD9E7-647B-426E-9184-16FE791CC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FFB46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4773264">
              <a:off x="7279642" y="3697684"/>
              <a:ext cx="252840" cy="286140"/>
            </a:xfrm>
            <a:prstGeom prst="rect">
              <a:avLst/>
            </a:prstGeom>
          </p:spPr>
        </p:pic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9822EA3-4278-4398-B4B9-0B962AE1FF8E}"/>
                </a:ext>
              </a:extLst>
            </p:cNvPr>
            <p:cNvSpPr/>
            <p:nvPr/>
          </p:nvSpPr>
          <p:spPr bwMode="auto">
            <a:xfrm rot="1898467">
              <a:off x="7050551" y="3903534"/>
              <a:ext cx="154315" cy="234640"/>
            </a:xfrm>
            <a:custGeom>
              <a:avLst/>
              <a:gdLst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99494 w 2398238"/>
                <a:gd name="connsiteY11" fmla="*/ 2371757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98238" h="2930576">
                  <a:moveTo>
                    <a:pt x="1640944" y="1444657"/>
                  </a:moveTo>
                  <a:cubicBezTo>
                    <a:pt x="1631419" y="1537790"/>
                    <a:pt x="1634594" y="1611874"/>
                    <a:pt x="1634594" y="1711357"/>
                  </a:cubicBezTo>
                  <a:cubicBezTo>
                    <a:pt x="1634594" y="1810840"/>
                    <a:pt x="1624011" y="1955832"/>
                    <a:pt x="1640944" y="2041557"/>
                  </a:cubicBezTo>
                  <a:cubicBezTo>
                    <a:pt x="1657877" y="2127282"/>
                    <a:pt x="1687511" y="2160090"/>
                    <a:pt x="1736194" y="2225707"/>
                  </a:cubicBezTo>
                  <a:cubicBezTo>
                    <a:pt x="1784877" y="2291324"/>
                    <a:pt x="1908702" y="2357999"/>
                    <a:pt x="1933044" y="2435257"/>
                  </a:cubicBezTo>
                  <a:cubicBezTo>
                    <a:pt x="1957386" y="2512515"/>
                    <a:pt x="1940452" y="2613057"/>
                    <a:pt x="1882244" y="2689257"/>
                  </a:cubicBezTo>
                  <a:cubicBezTo>
                    <a:pt x="1824036" y="2765457"/>
                    <a:pt x="1707619" y="2852240"/>
                    <a:pt x="1583794" y="2892457"/>
                  </a:cubicBezTo>
                  <a:cubicBezTo>
                    <a:pt x="1459969" y="2932674"/>
                    <a:pt x="1287461" y="2930557"/>
                    <a:pt x="1139294" y="2930557"/>
                  </a:cubicBezTo>
                  <a:cubicBezTo>
                    <a:pt x="991127" y="2930557"/>
                    <a:pt x="815444" y="2921032"/>
                    <a:pt x="694794" y="2892457"/>
                  </a:cubicBezTo>
                  <a:cubicBezTo>
                    <a:pt x="574144" y="2863882"/>
                    <a:pt x="493711" y="2808849"/>
                    <a:pt x="415394" y="2759107"/>
                  </a:cubicBezTo>
                  <a:cubicBezTo>
                    <a:pt x="337077" y="2709365"/>
                    <a:pt x="260877" y="2658565"/>
                    <a:pt x="224894" y="2594007"/>
                  </a:cubicBezTo>
                  <a:cubicBezTo>
                    <a:pt x="188911" y="2529449"/>
                    <a:pt x="174094" y="2434199"/>
                    <a:pt x="199494" y="2371757"/>
                  </a:cubicBezTo>
                  <a:cubicBezTo>
                    <a:pt x="224894" y="2309315"/>
                    <a:pt x="327552" y="2263807"/>
                    <a:pt x="377294" y="2219357"/>
                  </a:cubicBezTo>
                  <a:cubicBezTo>
                    <a:pt x="427036" y="2174907"/>
                    <a:pt x="467252" y="2181257"/>
                    <a:pt x="497944" y="2105057"/>
                  </a:cubicBezTo>
                  <a:cubicBezTo>
                    <a:pt x="528636" y="2028857"/>
                    <a:pt x="550861" y="1874340"/>
                    <a:pt x="561444" y="1762157"/>
                  </a:cubicBezTo>
                  <a:cubicBezTo>
                    <a:pt x="572027" y="1649974"/>
                    <a:pt x="561444" y="1431957"/>
                    <a:pt x="561444" y="1431957"/>
                  </a:cubicBezTo>
                  <a:cubicBezTo>
                    <a:pt x="561444" y="1318715"/>
                    <a:pt x="564619" y="1168432"/>
                    <a:pt x="561444" y="1082707"/>
                  </a:cubicBezTo>
                  <a:cubicBezTo>
                    <a:pt x="558269" y="996982"/>
                    <a:pt x="576261" y="976874"/>
                    <a:pt x="542394" y="917607"/>
                  </a:cubicBezTo>
                  <a:cubicBezTo>
                    <a:pt x="508527" y="858340"/>
                    <a:pt x="416452" y="776849"/>
                    <a:pt x="358244" y="727107"/>
                  </a:cubicBezTo>
                  <a:cubicBezTo>
                    <a:pt x="300036" y="677365"/>
                    <a:pt x="247119" y="660432"/>
                    <a:pt x="193144" y="619157"/>
                  </a:cubicBezTo>
                  <a:cubicBezTo>
                    <a:pt x="139169" y="577882"/>
                    <a:pt x="66144" y="537665"/>
                    <a:pt x="34394" y="479457"/>
                  </a:cubicBezTo>
                  <a:cubicBezTo>
                    <a:pt x="2644" y="421249"/>
                    <a:pt x="-4764" y="329174"/>
                    <a:pt x="2644" y="269907"/>
                  </a:cubicBezTo>
                  <a:cubicBezTo>
                    <a:pt x="10052" y="210640"/>
                    <a:pt x="40744" y="166190"/>
                    <a:pt x="78844" y="123857"/>
                  </a:cubicBezTo>
                  <a:cubicBezTo>
                    <a:pt x="116944" y="81524"/>
                    <a:pt x="197377" y="32840"/>
                    <a:pt x="231244" y="15907"/>
                  </a:cubicBezTo>
                  <a:cubicBezTo>
                    <a:pt x="265111" y="-1026"/>
                    <a:pt x="272519" y="-11610"/>
                    <a:pt x="282044" y="22257"/>
                  </a:cubicBezTo>
                  <a:cubicBezTo>
                    <a:pt x="291569" y="56124"/>
                    <a:pt x="271461" y="161957"/>
                    <a:pt x="288394" y="219107"/>
                  </a:cubicBezTo>
                  <a:cubicBezTo>
                    <a:pt x="305327" y="276257"/>
                    <a:pt x="322261" y="317532"/>
                    <a:pt x="383644" y="365157"/>
                  </a:cubicBezTo>
                  <a:cubicBezTo>
                    <a:pt x="445027" y="412782"/>
                    <a:pt x="568852" y="472049"/>
                    <a:pt x="656694" y="504857"/>
                  </a:cubicBezTo>
                  <a:cubicBezTo>
                    <a:pt x="744536" y="537665"/>
                    <a:pt x="809094" y="549307"/>
                    <a:pt x="910694" y="562007"/>
                  </a:cubicBezTo>
                  <a:cubicBezTo>
                    <a:pt x="1012294" y="574707"/>
                    <a:pt x="1154111" y="583174"/>
                    <a:pt x="1266294" y="581057"/>
                  </a:cubicBezTo>
                  <a:cubicBezTo>
                    <a:pt x="1378477" y="578940"/>
                    <a:pt x="1491719" y="573649"/>
                    <a:pt x="1583794" y="549307"/>
                  </a:cubicBezTo>
                  <a:cubicBezTo>
                    <a:pt x="1675869" y="524965"/>
                    <a:pt x="1746777" y="478399"/>
                    <a:pt x="1818744" y="435007"/>
                  </a:cubicBezTo>
                  <a:cubicBezTo>
                    <a:pt x="1890711" y="391615"/>
                    <a:pt x="1962677" y="339757"/>
                    <a:pt x="2015594" y="288957"/>
                  </a:cubicBezTo>
                  <a:cubicBezTo>
                    <a:pt x="2068511" y="238157"/>
                    <a:pt x="2112961" y="174657"/>
                    <a:pt x="2136244" y="130207"/>
                  </a:cubicBezTo>
                  <a:cubicBezTo>
                    <a:pt x="2159527" y="85757"/>
                    <a:pt x="2124602" y="31782"/>
                    <a:pt x="2155294" y="22257"/>
                  </a:cubicBezTo>
                  <a:cubicBezTo>
                    <a:pt x="2185986" y="12732"/>
                    <a:pt x="2281236" y="37074"/>
                    <a:pt x="2320394" y="73057"/>
                  </a:cubicBezTo>
                  <a:cubicBezTo>
                    <a:pt x="2359552" y="109040"/>
                    <a:pt x="2379661" y="176774"/>
                    <a:pt x="2390244" y="238157"/>
                  </a:cubicBezTo>
                  <a:cubicBezTo>
                    <a:pt x="2400827" y="299540"/>
                    <a:pt x="2402944" y="377857"/>
                    <a:pt x="2383894" y="441357"/>
                  </a:cubicBezTo>
                  <a:cubicBezTo>
                    <a:pt x="2364844" y="504857"/>
                    <a:pt x="2332036" y="569415"/>
                    <a:pt x="2275944" y="619157"/>
                  </a:cubicBezTo>
                  <a:cubicBezTo>
                    <a:pt x="2219852" y="668899"/>
                    <a:pt x="2122486" y="692182"/>
                    <a:pt x="2047344" y="739807"/>
                  </a:cubicBezTo>
                  <a:cubicBezTo>
                    <a:pt x="1972202" y="787432"/>
                    <a:pt x="1884361" y="836115"/>
                    <a:pt x="1825094" y="904907"/>
                  </a:cubicBezTo>
                  <a:cubicBezTo>
                    <a:pt x="1765827" y="973699"/>
                    <a:pt x="1722436" y="1061540"/>
                    <a:pt x="1691744" y="1152557"/>
                  </a:cubicBezTo>
                  <a:cubicBezTo>
                    <a:pt x="1661052" y="1243574"/>
                    <a:pt x="1650469" y="1351524"/>
                    <a:pt x="1640944" y="1444657"/>
                  </a:cubicBezTo>
                  <a:close/>
                </a:path>
              </a:pathLst>
            </a:custGeom>
            <a:solidFill>
              <a:srgbClr val="263358">
                <a:lumMod val="60000"/>
                <a:lumOff val="40000"/>
              </a:srgbClr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2CD232BC-93A2-41E3-9B08-F0F850A9C8C9}"/>
                </a:ext>
              </a:extLst>
            </p:cNvPr>
            <p:cNvSpPr txBox="1"/>
            <p:nvPr/>
          </p:nvSpPr>
          <p:spPr>
            <a:xfrm>
              <a:off x="5352759" y="4303805"/>
              <a:ext cx="467165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bsAb</a:t>
              </a:r>
            </a:p>
          </p:txBody>
        </p:sp>
        <p:pic>
          <p:nvPicPr>
            <p:cNvPr id="431" name="Picture 43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793485F-2B24-4DFF-8D10-1EDEED9EB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3BA01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540646">
              <a:off x="5745112" y="4247963"/>
              <a:ext cx="252840" cy="286140"/>
            </a:xfrm>
            <a:prstGeom prst="rect">
              <a:avLst/>
            </a:prstGeom>
          </p:spPr>
        </p:pic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42D5EC3B-EF13-4990-944C-F1D07BE1B362}"/>
                </a:ext>
              </a:extLst>
            </p:cNvPr>
            <p:cNvGrpSpPr/>
            <p:nvPr/>
          </p:nvGrpSpPr>
          <p:grpSpPr>
            <a:xfrm rot="10204475">
              <a:off x="5566047" y="3925303"/>
              <a:ext cx="72000" cy="276706"/>
              <a:chOff x="6272976" y="2508522"/>
              <a:chExt cx="72000" cy="345321"/>
            </a:xfrm>
          </p:grpSpPr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A0183A3-3C8C-4E20-AE59-D050D6848AC7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3" name="Diamond 442">
                <a:extLst>
                  <a:ext uri="{FF2B5EF4-FFF2-40B4-BE49-F238E27FC236}">
                    <a16:creationId xmlns:a16="http://schemas.microsoft.com/office/drawing/2014/main" id="{04F79832-A428-4B3B-B19A-6E71AADA5D61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4" name="Diamond 443">
                <a:extLst>
                  <a:ext uri="{FF2B5EF4-FFF2-40B4-BE49-F238E27FC236}">
                    <a16:creationId xmlns:a16="http://schemas.microsoft.com/office/drawing/2014/main" id="{9CF264CD-5153-4596-853A-6C666ABC3E1F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90E2556B-F5F5-4CA2-B319-8288F3BA63B1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70ADC957-9400-4DE7-B000-ECAE36970282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5FD945E4-293B-4EAC-8D99-C3660763E0B4}"/>
                </a:ext>
              </a:extLst>
            </p:cNvPr>
            <p:cNvSpPr/>
            <p:nvPr/>
          </p:nvSpPr>
          <p:spPr bwMode="auto">
            <a:xfrm>
              <a:off x="5701960" y="3959236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BC69D594-646B-4069-A462-1B97CA42B6F4}"/>
                </a:ext>
              </a:extLst>
            </p:cNvPr>
            <p:cNvSpPr/>
            <p:nvPr/>
          </p:nvSpPr>
          <p:spPr bwMode="auto">
            <a:xfrm>
              <a:off x="5883587" y="3981796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4CAA8DC2-E2DA-43FD-9BC4-6D3F2CE7FD85}"/>
                </a:ext>
              </a:extLst>
            </p:cNvPr>
            <p:cNvSpPr/>
            <p:nvPr/>
          </p:nvSpPr>
          <p:spPr bwMode="auto">
            <a:xfrm>
              <a:off x="5758563" y="4100562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EC5D8AAD-4D49-439E-B35A-8E3DF3621F0D}"/>
                </a:ext>
              </a:extLst>
            </p:cNvPr>
            <p:cNvSpPr/>
            <p:nvPr/>
          </p:nvSpPr>
          <p:spPr bwMode="auto">
            <a:xfrm>
              <a:off x="5949861" y="4097157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0E78865A-ECBD-4EBF-9CC3-118D6249EC56}"/>
                </a:ext>
              </a:extLst>
            </p:cNvPr>
            <p:cNvSpPr/>
            <p:nvPr/>
          </p:nvSpPr>
          <p:spPr bwMode="auto">
            <a:xfrm>
              <a:off x="6094073" y="4010255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4E1D8B99-D2FC-41F1-955B-DD851A8E6DD6}"/>
                </a:ext>
              </a:extLst>
            </p:cNvPr>
            <p:cNvSpPr txBox="1"/>
            <p:nvPr/>
          </p:nvSpPr>
          <p:spPr>
            <a:xfrm>
              <a:off x="6717563" y="3756070"/>
              <a:ext cx="49474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PD-1</a:t>
              </a:r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00DEB117-017A-4CFB-949D-7A9FCC2B212C}"/>
                </a:ext>
              </a:extLst>
            </p:cNvPr>
            <p:cNvGrpSpPr/>
            <p:nvPr/>
          </p:nvGrpSpPr>
          <p:grpSpPr>
            <a:xfrm rot="925302">
              <a:off x="6387224" y="3947681"/>
              <a:ext cx="207789" cy="209438"/>
              <a:chOff x="6578687" y="3769237"/>
              <a:chExt cx="279017" cy="268579"/>
            </a:xfrm>
          </p:grpSpPr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D60FC6D-AEE3-4523-B74B-511B09E99FEE}"/>
                  </a:ext>
                </a:extLst>
              </p:cNvPr>
              <p:cNvSpPr/>
              <p:nvPr/>
            </p:nvSpPr>
            <p:spPr bwMode="auto">
              <a:xfrm>
                <a:off x="6578687" y="3878523"/>
                <a:ext cx="279017" cy="159293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E324B541-BBCE-489B-B5E8-E6C5788B1017}"/>
                  </a:ext>
                </a:extLst>
              </p:cNvPr>
              <p:cNvSpPr/>
              <p:nvPr/>
            </p:nvSpPr>
            <p:spPr bwMode="auto">
              <a:xfrm rot="4320189" flipV="1">
                <a:off x="6629885" y="3812756"/>
                <a:ext cx="264726" cy="177687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67" name="Rectangle: Rounded Corners 366">
              <a:extLst>
                <a:ext uri="{FF2B5EF4-FFF2-40B4-BE49-F238E27FC236}">
                  <a16:creationId xmlns:a16="http://schemas.microsoft.com/office/drawing/2014/main" id="{8E0A20FD-8A04-456C-9659-14C9713B65AD}"/>
                </a:ext>
              </a:extLst>
            </p:cNvPr>
            <p:cNvSpPr/>
            <p:nvPr/>
          </p:nvSpPr>
          <p:spPr bwMode="auto">
            <a:xfrm rot="2799223">
              <a:off x="6428053" y="4139240"/>
              <a:ext cx="108000" cy="36000"/>
            </a:xfrm>
            <a:prstGeom prst="roundRect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solidFill>
                    <a:srgbClr val="E71D75"/>
                  </a:solidFill>
                </a:ln>
                <a:solidFill>
                  <a:srgbClr val="E71D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Rectangle: Rounded Corners 364">
              <a:extLst>
                <a:ext uri="{FF2B5EF4-FFF2-40B4-BE49-F238E27FC236}">
                  <a16:creationId xmlns:a16="http://schemas.microsoft.com/office/drawing/2014/main" id="{73C02076-BC36-4C15-A27F-F17683FEC74A}"/>
                </a:ext>
              </a:extLst>
            </p:cNvPr>
            <p:cNvSpPr/>
            <p:nvPr/>
          </p:nvSpPr>
          <p:spPr bwMode="auto">
            <a:xfrm rot="1035939">
              <a:off x="6290185" y="4304548"/>
              <a:ext cx="108000" cy="36000"/>
            </a:xfrm>
            <a:prstGeom prst="roundRect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solidFill>
                    <a:srgbClr val="E71D75"/>
                  </a:solidFill>
                </a:ln>
                <a:solidFill>
                  <a:srgbClr val="E71D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Octagon 101">
              <a:extLst>
                <a:ext uri="{FF2B5EF4-FFF2-40B4-BE49-F238E27FC236}">
                  <a16:creationId xmlns:a16="http://schemas.microsoft.com/office/drawing/2014/main" id="{7DA042FD-3C4D-4C04-B639-FF8BC8BAE8F3}"/>
                </a:ext>
              </a:extLst>
            </p:cNvPr>
            <p:cNvSpPr/>
            <p:nvPr/>
          </p:nvSpPr>
          <p:spPr bwMode="auto">
            <a:xfrm rot="7295186">
              <a:off x="6235397" y="3728637"/>
              <a:ext cx="123193" cy="323105"/>
            </a:xfrm>
            <a:custGeom>
              <a:avLst/>
              <a:gdLst>
                <a:gd name="connsiteX0" fmla="*/ 0 w 168930"/>
                <a:gd name="connsiteY0" fmla="*/ 22501 h 265550"/>
                <a:gd name="connsiteX1" fmla="*/ 22501 w 168930"/>
                <a:gd name="connsiteY1" fmla="*/ 0 h 265550"/>
                <a:gd name="connsiteX2" fmla="*/ 146429 w 168930"/>
                <a:gd name="connsiteY2" fmla="*/ 0 h 265550"/>
                <a:gd name="connsiteX3" fmla="*/ 168930 w 168930"/>
                <a:gd name="connsiteY3" fmla="*/ 22501 h 265550"/>
                <a:gd name="connsiteX4" fmla="*/ 168930 w 168930"/>
                <a:gd name="connsiteY4" fmla="*/ 243049 h 265550"/>
                <a:gd name="connsiteX5" fmla="*/ 146429 w 168930"/>
                <a:gd name="connsiteY5" fmla="*/ 265550 h 265550"/>
                <a:gd name="connsiteX6" fmla="*/ 22501 w 168930"/>
                <a:gd name="connsiteY6" fmla="*/ 265550 h 265550"/>
                <a:gd name="connsiteX7" fmla="*/ 0 w 168930"/>
                <a:gd name="connsiteY7" fmla="*/ 243049 h 265550"/>
                <a:gd name="connsiteX8" fmla="*/ 0 w 168930"/>
                <a:gd name="connsiteY8" fmla="*/ 22501 h 265550"/>
                <a:gd name="connsiteX0" fmla="*/ 0 w 168930"/>
                <a:gd name="connsiteY0" fmla="*/ 22501 h 271321"/>
                <a:gd name="connsiteX1" fmla="*/ 22501 w 168930"/>
                <a:gd name="connsiteY1" fmla="*/ 0 h 271321"/>
                <a:gd name="connsiteX2" fmla="*/ 146429 w 168930"/>
                <a:gd name="connsiteY2" fmla="*/ 0 h 271321"/>
                <a:gd name="connsiteX3" fmla="*/ 168930 w 168930"/>
                <a:gd name="connsiteY3" fmla="*/ 22501 h 271321"/>
                <a:gd name="connsiteX4" fmla="*/ 168930 w 168930"/>
                <a:gd name="connsiteY4" fmla="*/ 243049 h 271321"/>
                <a:gd name="connsiteX5" fmla="*/ 146429 w 168930"/>
                <a:gd name="connsiteY5" fmla="*/ 265550 h 271321"/>
                <a:gd name="connsiteX6" fmla="*/ 17662 w 168930"/>
                <a:gd name="connsiteY6" fmla="*/ 271321 h 271321"/>
                <a:gd name="connsiteX7" fmla="*/ 0 w 168930"/>
                <a:gd name="connsiteY7" fmla="*/ 243049 h 271321"/>
                <a:gd name="connsiteX8" fmla="*/ 0 w 168930"/>
                <a:gd name="connsiteY8" fmla="*/ 22501 h 271321"/>
                <a:gd name="connsiteX0" fmla="*/ 0 w 168930"/>
                <a:gd name="connsiteY0" fmla="*/ 22501 h 330120"/>
                <a:gd name="connsiteX1" fmla="*/ 22501 w 168930"/>
                <a:gd name="connsiteY1" fmla="*/ 0 h 330120"/>
                <a:gd name="connsiteX2" fmla="*/ 146429 w 168930"/>
                <a:gd name="connsiteY2" fmla="*/ 0 h 330120"/>
                <a:gd name="connsiteX3" fmla="*/ 168930 w 168930"/>
                <a:gd name="connsiteY3" fmla="*/ 22501 h 330120"/>
                <a:gd name="connsiteX4" fmla="*/ 168930 w 168930"/>
                <a:gd name="connsiteY4" fmla="*/ 243049 h 330120"/>
                <a:gd name="connsiteX5" fmla="*/ 105064 w 168930"/>
                <a:gd name="connsiteY5" fmla="*/ 330120 h 330120"/>
                <a:gd name="connsiteX6" fmla="*/ 17662 w 168930"/>
                <a:gd name="connsiteY6" fmla="*/ 271321 h 330120"/>
                <a:gd name="connsiteX7" fmla="*/ 0 w 168930"/>
                <a:gd name="connsiteY7" fmla="*/ 243049 h 330120"/>
                <a:gd name="connsiteX8" fmla="*/ 0 w 168930"/>
                <a:gd name="connsiteY8" fmla="*/ 22501 h 330120"/>
                <a:gd name="connsiteX0" fmla="*/ 0 w 168930"/>
                <a:gd name="connsiteY0" fmla="*/ 22501 h 330120"/>
                <a:gd name="connsiteX1" fmla="*/ 22501 w 168930"/>
                <a:gd name="connsiteY1" fmla="*/ 0 h 330120"/>
                <a:gd name="connsiteX2" fmla="*/ 146429 w 168930"/>
                <a:gd name="connsiteY2" fmla="*/ 0 h 330120"/>
                <a:gd name="connsiteX3" fmla="*/ 168930 w 168930"/>
                <a:gd name="connsiteY3" fmla="*/ 22501 h 330120"/>
                <a:gd name="connsiteX4" fmla="*/ 123193 w 168930"/>
                <a:gd name="connsiteY4" fmla="*/ 318693 h 330120"/>
                <a:gd name="connsiteX5" fmla="*/ 105064 w 168930"/>
                <a:gd name="connsiteY5" fmla="*/ 330120 h 330120"/>
                <a:gd name="connsiteX6" fmla="*/ 17662 w 168930"/>
                <a:gd name="connsiteY6" fmla="*/ 271321 h 330120"/>
                <a:gd name="connsiteX7" fmla="*/ 0 w 168930"/>
                <a:gd name="connsiteY7" fmla="*/ 243049 h 330120"/>
                <a:gd name="connsiteX8" fmla="*/ 0 w 168930"/>
                <a:gd name="connsiteY8" fmla="*/ 22501 h 330120"/>
                <a:gd name="connsiteX0" fmla="*/ 0 w 146429"/>
                <a:gd name="connsiteY0" fmla="*/ 22501 h 330120"/>
                <a:gd name="connsiteX1" fmla="*/ 22501 w 146429"/>
                <a:gd name="connsiteY1" fmla="*/ 0 h 330120"/>
                <a:gd name="connsiteX2" fmla="*/ 146429 w 146429"/>
                <a:gd name="connsiteY2" fmla="*/ 0 h 330120"/>
                <a:gd name="connsiteX3" fmla="*/ 120700 w 146429"/>
                <a:gd name="connsiteY3" fmla="*/ 94088 h 330120"/>
                <a:gd name="connsiteX4" fmla="*/ 123193 w 146429"/>
                <a:gd name="connsiteY4" fmla="*/ 318693 h 330120"/>
                <a:gd name="connsiteX5" fmla="*/ 105064 w 146429"/>
                <a:gd name="connsiteY5" fmla="*/ 330120 h 330120"/>
                <a:gd name="connsiteX6" fmla="*/ 17662 w 146429"/>
                <a:gd name="connsiteY6" fmla="*/ 271321 h 330120"/>
                <a:gd name="connsiteX7" fmla="*/ 0 w 146429"/>
                <a:gd name="connsiteY7" fmla="*/ 243049 h 330120"/>
                <a:gd name="connsiteX8" fmla="*/ 0 w 146429"/>
                <a:gd name="connsiteY8" fmla="*/ 22501 h 330120"/>
                <a:gd name="connsiteX0" fmla="*/ 0 w 123193"/>
                <a:gd name="connsiteY0" fmla="*/ 22501 h 330120"/>
                <a:gd name="connsiteX1" fmla="*/ 22501 w 123193"/>
                <a:gd name="connsiteY1" fmla="*/ 0 h 330120"/>
                <a:gd name="connsiteX2" fmla="*/ 107559 w 123193"/>
                <a:gd name="connsiteY2" fmla="*/ 68627 h 330120"/>
                <a:gd name="connsiteX3" fmla="*/ 120700 w 123193"/>
                <a:gd name="connsiteY3" fmla="*/ 94088 h 330120"/>
                <a:gd name="connsiteX4" fmla="*/ 123193 w 123193"/>
                <a:gd name="connsiteY4" fmla="*/ 318693 h 330120"/>
                <a:gd name="connsiteX5" fmla="*/ 105064 w 123193"/>
                <a:gd name="connsiteY5" fmla="*/ 330120 h 330120"/>
                <a:gd name="connsiteX6" fmla="*/ 17662 w 123193"/>
                <a:gd name="connsiteY6" fmla="*/ 271321 h 330120"/>
                <a:gd name="connsiteX7" fmla="*/ 0 w 123193"/>
                <a:gd name="connsiteY7" fmla="*/ 243049 h 330120"/>
                <a:gd name="connsiteX8" fmla="*/ 0 w 123193"/>
                <a:gd name="connsiteY8" fmla="*/ 22501 h 330120"/>
                <a:gd name="connsiteX0" fmla="*/ 0 w 123193"/>
                <a:gd name="connsiteY0" fmla="*/ 22037 h 329656"/>
                <a:gd name="connsiteX1" fmla="*/ 17197 w 123193"/>
                <a:gd name="connsiteY1" fmla="*/ 0 h 329656"/>
                <a:gd name="connsiteX2" fmla="*/ 107559 w 123193"/>
                <a:gd name="connsiteY2" fmla="*/ 68163 h 329656"/>
                <a:gd name="connsiteX3" fmla="*/ 120700 w 123193"/>
                <a:gd name="connsiteY3" fmla="*/ 93624 h 329656"/>
                <a:gd name="connsiteX4" fmla="*/ 123193 w 123193"/>
                <a:gd name="connsiteY4" fmla="*/ 318229 h 329656"/>
                <a:gd name="connsiteX5" fmla="*/ 105064 w 123193"/>
                <a:gd name="connsiteY5" fmla="*/ 329656 h 329656"/>
                <a:gd name="connsiteX6" fmla="*/ 17662 w 123193"/>
                <a:gd name="connsiteY6" fmla="*/ 270857 h 329656"/>
                <a:gd name="connsiteX7" fmla="*/ 0 w 123193"/>
                <a:gd name="connsiteY7" fmla="*/ 242585 h 329656"/>
                <a:gd name="connsiteX8" fmla="*/ 0 w 123193"/>
                <a:gd name="connsiteY8" fmla="*/ 22037 h 329656"/>
                <a:gd name="connsiteX0" fmla="*/ 315 w 123193"/>
                <a:gd name="connsiteY0" fmla="*/ 13457 h 329656"/>
                <a:gd name="connsiteX1" fmla="*/ 17197 w 123193"/>
                <a:gd name="connsiteY1" fmla="*/ 0 h 329656"/>
                <a:gd name="connsiteX2" fmla="*/ 107559 w 123193"/>
                <a:gd name="connsiteY2" fmla="*/ 68163 h 329656"/>
                <a:gd name="connsiteX3" fmla="*/ 120700 w 123193"/>
                <a:gd name="connsiteY3" fmla="*/ 93624 h 329656"/>
                <a:gd name="connsiteX4" fmla="*/ 123193 w 123193"/>
                <a:gd name="connsiteY4" fmla="*/ 318229 h 329656"/>
                <a:gd name="connsiteX5" fmla="*/ 105064 w 123193"/>
                <a:gd name="connsiteY5" fmla="*/ 329656 h 329656"/>
                <a:gd name="connsiteX6" fmla="*/ 17662 w 123193"/>
                <a:gd name="connsiteY6" fmla="*/ 270857 h 329656"/>
                <a:gd name="connsiteX7" fmla="*/ 0 w 123193"/>
                <a:gd name="connsiteY7" fmla="*/ 242585 h 329656"/>
                <a:gd name="connsiteX8" fmla="*/ 315 w 123193"/>
                <a:gd name="connsiteY8" fmla="*/ 13457 h 329656"/>
                <a:gd name="connsiteX0" fmla="*/ 315 w 123193"/>
                <a:gd name="connsiteY0" fmla="*/ 6906 h 323105"/>
                <a:gd name="connsiteX1" fmla="*/ 15633 w 123193"/>
                <a:gd name="connsiteY1" fmla="*/ 0 h 323105"/>
                <a:gd name="connsiteX2" fmla="*/ 107559 w 123193"/>
                <a:gd name="connsiteY2" fmla="*/ 61612 h 323105"/>
                <a:gd name="connsiteX3" fmla="*/ 120700 w 123193"/>
                <a:gd name="connsiteY3" fmla="*/ 87073 h 323105"/>
                <a:gd name="connsiteX4" fmla="*/ 123193 w 123193"/>
                <a:gd name="connsiteY4" fmla="*/ 311678 h 323105"/>
                <a:gd name="connsiteX5" fmla="*/ 105064 w 123193"/>
                <a:gd name="connsiteY5" fmla="*/ 323105 h 323105"/>
                <a:gd name="connsiteX6" fmla="*/ 17662 w 123193"/>
                <a:gd name="connsiteY6" fmla="*/ 264306 h 323105"/>
                <a:gd name="connsiteX7" fmla="*/ 0 w 123193"/>
                <a:gd name="connsiteY7" fmla="*/ 236034 h 323105"/>
                <a:gd name="connsiteX8" fmla="*/ 315 w 123193"/>
                <a:gd name="connsiteY8" fmla="*/ 6906 h 3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93" h="323105">
                  <a:moveTo>
                    <a:pt x="315" y="6906"/>
                  </a:moveTo>
                  <a:lnTo>
                    <a:pt x="15633" y="0"/>
                  </a:lnTo>
                  <a:lnTo>
                    <a:pt x="107559" y="61612"/>
                  </a:lnTo>
                  <a:lnTo>
                    <a:pt x="120700" y="87073"/>
                  </a:lnTo>
                  <a:lnTo>
                    <a:pt x="123193" y="311678"/>
                  </a:lnTo>
                  <a:lnTo>
                    <a:pt x="105064" y="323105"/>
                  </a:lnTo>
                  <a:lnTo>
                    <a:pt x="17662" y="264306"/>
                  </a:lnTo>
                  <a:lnTo>
                    <a:pt x="0" y="236034"/>
                  </a:lnTo>
                  <a:lnTo>
                    <a:pt x="315" y="6906"/>
                  </a:lnTo>
                  <a:close/>
                </a:path>
              </a:pathLst>
            </a:custGeom>
            <a:solidFill>
              <a:srgbClr val="FFB46A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F0CD085-A6CA-4CD4-9EE8-3B6193FBFC4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184805" y="3819977"/>
              <a:ext cx="217900" cy="133062"/>
            </a:xfrm>
            <a:prstGeom prst="line">
              <a:avLst/>
            </a:prstGeom>
            <a:solidFill>
              <a:srgbClr val="263358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sm" len="med"/>
              <a:tailEnd type="none" w="med" len="med"/>
            </a:ln>
            <a:effectLst/>
          </p:spPr>
        </p:cxn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0E13C7E-4321-478A-93F3-26309EE52F7B}"/>
                </a:ext>
              </a:extLst>
            </p:cNvPr>
            <p:cNvSpPr/>
            <p:nvPr/>
          </p:nvSpPr>
          <p:spPr bwMode="auto">
            <a:xfrm rot="12367940">
              <a:off x="6356822" y="3925215"/>
              <a:ext cx="93600" cy="72000"/>
            </a:xfrm>
            <a:prstGeom prst="ellipse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8EA729FC-E755-46BE-A326-3A75F94A203A}"/>
                </a:ext>
              </a:extLst>
            </p:cNvPr>
            <p:cNvSpPr txBox="1"/>
            <p:nvPr/>
          </p:nvSpPr>
          <p:spPr>
            <a:xfrm>
              <a:off x="3908195" y="3329018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CD16A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38E00528-0253-4908-8754-6F6A9592570E}"/>
                </a:ext>
              </a:extLst>
            </p:cNvPr>
            <p:cNvSpPr txBox="1"/>
            <p:nvPr/>
          </p:nvSpPr>
          <p:spPr>
            <a:xfrm>
              <a:off x="3434521" y="2191866"/>
              <a:ext cx="885476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NK cell</a:t>
              </a:r>
            </a:p>
          </p:txBody>
        </p: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B9FE9905-18C2-4365-A378-2FF8EEACF538}"/>
                </a:ext>
              </a:extLst>
            </p:cNvPr>
            <p:cNvGrpSpPr/>
            <p:nvPr/>
          </p:nvGrpSpPr>
          <p:grpSpPr>
            <a:xfrm rot="21143637" flipV="1">
              <a:off x="3193702" y="3133961"/>
              <a:ext cx="463655" cy="195304"/>
              <a:chOff x="3146021" y="3622406"/>
              <a:chExt cx="463655" cy="195304"/>
            </a:xfrm>
          </p:grpSpPr>
          <p:sp>
            <p:nvSpPr>
              <p:cNvPr id="388" name="Octagon 101">
                <a:extLst>
                  <a:ext uri="{FF2B5EF4-FFF2-40B4-BE49-F238E27FC236}">
                    <a16:creationId xmlns:a16="http://schemas.microsoft.com/office/drawing/2014/main" id="{39F8EFAB-D2CA-472D-8563-3B631F5F8FBC}"/>
                  </a:ext>
                </a:extLst>
              </p:cNvPr>
              <p:cNvSpPr/>
              <p:nvPr/>
            </p:nvSpPr>
            <p:spPr bwMode="auto">
              <a:xfrm rot="17097577">
                <a:off x="3350345" y="3558378"/>
                <a:ext cx="122878" cy="39578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7347 w 122878"/>
                  <a:gd name="connsiteY6" fmla="*/ 264306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18382 w 122878"/>
                  <a:gd name="connsiteY3" fmla="*/ 73424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78" h="323105">
                    <a:moveTo>
                      <a:pt x="0" y="6906"/>
                    </a:moveTo>
                    <a:lnTo>
                      <a:pt x="15318" y="0"/>
                    </a:lnTo>
                    <a:lnTo>
                      <a:pt x="106471" y="51720"/>
                    </a:lnTo>
                    <a:lnTo>
                      <a:pt x="118382" y="73424"/>
                    </a:lnTo>
                    <a:cubicBezTo>
                      <a:pt x="119881" y="152842"/>
                      <a:pt x="121379" y="232260"/>
                      <a:pt x="122878" y="311678"/>
                    </a:cubicBezTo>
                    <a:lnTo>
                      <a:pt x="104749" y="323105"/>
                    </a:lnTo>
                    <a:lnTo>
                      <a:pt x="18892" y="284092"/>
                    </a:lnTo>
                    <a:lnTo>
                      <a:pt x="5376" y="260952"/>
                    </a:lnTo>
                    <a:lnTo>
                      <a:pt x="0" y="6906"/>
                    </a:lnTo>
                    <a:close/>
                  </a:path>
                </a:pathLst>
              </a:custGeom>
              <a:solidFill>
                <a:srgbClr val="1AC9A8">
                  <a:lumMod val="60000"/>
                  <a:lumOff val="40000"/>
                </a:srgbClr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DF9DCB49-AF74-4C3B-BD18-A39C1A0198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5512" y="3712542"/>
                <a:ext cx="324421" cy="90114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75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390" name="Isosceles Triangle 389">
                <a:extLst>
                  <a:ext uri="{FF2B5EF4-FFF2-40B4-BE49-F238E27FC236}">
                    <a16:creationId xmlns:a16="http://schemas.microsoft.com/office/drawing/2014/main" id="{E371F3F3-6A1B-4958-B846-544101CAADCD}"/>
                  </a:ext>
                </a:extLst>
              </p:cNvPr>
              <p:cNvSpPr/>
              <p:nvPr/>
            </p:nvSpPr>
            <p:spPr bwMode="auto">
              <a:xfrm rot="21303106">
                <a:off x="3201146" y="3662920"/>
                <a:ext cx="82535" cy="67607"/>
              </a:xfrm>
              <a:prstGeom prst="triangle">
                <a:avLst/>
              </a:prstGeom>
              <a:solidFill>
                <a:srgbClr val="E7E7E9"/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6A220797-1B9B-4B46-B72B-C24FC0818E6A}"/>
                  </a:ext>
                </a:extLst>
              </p:cNvPr>
              <p:cNvSpPr/>
              <p:nvPr/>
            </p:nvSpPr>
            <p:spPr bwMode="auto">
              <a:xfrm rot="3023346">
                <a:off x="3156059" y="3612368"/>
                <a:ext cx="98570" cy="118645"/>
              </a:xfrm>
              <a:prstGeom prst="rect">
                <a:avLst/>
              </a:prstGeom>
              <a:solidFill>
                <a:srgbClr val="E7E7E9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9187E18-C397-40BD-8101-F2AFDEBABC9C}"/>
                </a:ext>
              </a:extLst>
            </p:cNvPr>
            <p:cNvSpPr/>
            <p:nvPr/>
          </p:nvSpPr>
          <p:spPr bwMode="auto">
            <a:xfrm rot="178467">
              <a:off x="4361700" y="3196457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E71D75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65B82298-E267-4F82-9C23-92B64D3EC267}"/>
                </a:ext>
              </a:extLst>
            </p:cNvPr>
            <p:cNvGrpSpPr/>
            <p:nvPr/>
          </p:nvGrpSpPr>
          <p:grpSpPr>
            <a:xfrm rot="17141840">
              <a:off x="4830852" y="3186956"/>
              <a:ext cx="72000" cy="445945"/>
              <a:chOff x="6272976" y="2508522"/>
              <a:chExt cx="72000" cy="345321"/>
            </a:xfrm>
          </p:grpSpPr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02BE8925-96C2-4243-8354-5FFD963B20B2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4" name="Diamond 403">
                <a:extLst>
                  <a:ext uri="{FF2B5EF4-FFF2-40B4-BE49-F238E27FC236}">
                    <a16:creationId xmlns:a16="http://schemas.microsoft.com/office/drawing/2014/main" id="{267D61E8-29B4-4DFD-A0FC-6BED9BF15A4A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5" name="Diamond 404">
                <a:extLst>
                  <a:ext uri="{FF2B5EF4-FFF2-40B4-BE49-F238E27FC236}">
                    <a16:creationId xmlns:a16="http://schemas.microsoft.com/office/drawing/2014/main" id="{49397AAE-C9B4-4452-8DC4-96A94C521B0D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9412DAFD-7459-4FE3-A4D4-A0FFC180B4B1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D1380921-921D-4043-B049-4B4F693672C9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35EE6439-53EA-49FD-8828-CBBF4CD4BF74}"/>
                </a:ext>
              </a:extLst>
            </p:cNvPr>
            <p:cNvSpPr txBox="1"/>
            <p:nvPr/>
          </p:nvSpPr>
          <p:spPr>
            <a:xfrm>
              <a:off x="3841741" y="3568072"/>
              <a:ext cx="57512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bsAb</a:t>
              </a:r>
            </a:p>
          </p:txBody>
        </p:sp>
        <p:sp>
          <p:nvSpPr>
            <p:cNvPr id="508" name="Speech Bubble: Rectangle 507">
              <a:extLst>
                <a:ext uri="{FF2B5EF4-FFF2-40B4-BE49-F238E27FC236}">
                  <a16:creationId xmlns:a16="http://schemas.microsoft.com/office/drawing/2014/main" id="{04809829-982F-4721-A0B6-CF103AE4903F}"/>
                </a:ext>
              </a:extLst>
            </p:cNvPr>
            <p:cNvSpPr/>
            <p:nvPr/>
          </p:nvSpPr>
          <p:spPr bwMode="auto">
            <a:xfrm>
              <a:off x="296721" y="2258388"/>
              <a:ext cx="3019164" cy="759554"/>
            </a:xfrm>
            <a:prstGeom prst="wedgeRectCallout">
              <a:avLst>
                <a:gd name="adj1" fmla="val 32475"/>
                <a:gd name="adj2" fmla="val 72299"/>
              </a:avLst>
            </a:prstGeom>
            <a:solidFill>
              <a:srgbClr val="702082"/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Glofitamab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Obin pre-treatment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FL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NCT03075696 (est. completion Aug 2025)</a:t>
              </a: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3FDAF9A-84F4-4EEB-A6BD-B43158E8F3AE}"/>
                </a:ext>
              </a:extLst>
            </p:cNvPr>
            <p:cNvSpPr/>
            <p:nvPr/>
          </p:nvSpPr>
          <p:spPr bwMode="auto">
            <a:xfrm rot="2635961" flipV="1">
              <a:off x="4321447" y="3241349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E71D75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C7DD8AF6-1225-4B17-9FD7-2C4523433199}"/>
                </a:ext>
              </a:extLst>
            </p:cNvPr>
            <p:cNvSpPr txBox="1"/>
            <p:nvPr/>
          </p:nvSpPr>
          <p:spPr>
            <a:xfrm>
              <a:off x="3086700" y="3253120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4-1BB</a:t>
              </a:r>
            </a:p>
          </p:txBody>
        </p:sp>
        <p:pic>
          <p:nvPicPr>
            <p:cNvPr id="386" name="Picture 38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F98426E-EDE4-4A6F-9086-89F3E28FD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8087200">
              <a:off x="2872907" y="3050023"/>
              <a:ext cx="252840" cy="286140"/>
            </a:xfrm>
            <a:prstGeom prst="rect">
              <a:avLst/>
            </a:prstGeom>
          </p:spPr>
        </p:pic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825FC1B5-7612-486D-8DF3-C7BBFBC93D59}"/>
                </a:ext>
              </a:extLst>
            </p:cNvPr>
            <p:cNvGrpSpPr/>
            <p:nvPr/>
          </p:nvGrpSpPr>
          <p:grpSpPr>
            <a:xfrm rot="9038119">
              <a:off x="4747870" y="3533368"/>
              <a:ext cx="362778" cy="166082"/>
              <a:chOff x="4473847" y="3348857"/>
              <a:chExt cx="362778" cy="166082"/>
            </a:xfrm>
            <a:solidFill>
              <a:srgbClr val="FFB46A"/>
            </a:solidFill>
          </p:grpSpPr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180D804-6C1C-4467-9329-158626632E2A}"/>
                  </a:ext>
                </a:extLst>
              </p:cNvPr>
              <p:cNvSpPr/>
              <p:nvPr/>
            </p:nvSpPr>
            <p:spPr bwMode="auto">
              <a:xfrm rot="178467">
                <a:off x="4514100" y="3348857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grpFill/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4A36B74D-2F1B-4FE1-9E5F-9CD7DC7844AA}"/>
                  </a:ext>
                </a:extLst>
              </p:cNvPr>
              <p:cNvSpPr/>
              <p:nvPr/>
            </p:nvSpPr>
            <p:spPr bwMode="auto">
              <a:xfrm rot="2635961" flipV="1">
                <a:off x="4473847" y="3393749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grpFill/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BAB7CB2C-7394-4B0D-98AF-CB62EF479C40}"/>
                </a:ext>
              </a:extLst>
            </p:cNvPr>
            <p:cNvSpPr/>
            <p:nvPr/>
          </p:nvSpPr>
          <p:spPr bwMode="auto">
            <a:xfrm>
              <a:off x="3543316" y="2504938"/>
              <a:ext cx="928945" cy="896827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730" h="604036">
                  <a:moveTo>
                    <a:pt x="21616" y="378976"/>
                  </a:moveTo>
                  <a:cubicBezTo>
                    <a:pt x="582" y="339288"/>
                    <a:pt x="-5372" y="290870"/>
                    <a:pt x="4947" y="252770"/>
                  </a:cubicBezTo>
                  <a:cubicBezTo>
                    <a:pt x="15266" y="214670"/>
                    <a:pt x="35109" y="185301"/>
                    <a:pt x="83528" y="150376"/>
                  </a:cubicBezTo>
                  <a:cubicBezTo>
                    <a:pt x="131947" y="115451"/>
                    <a:pt x="212909" y="68223"/>
                    <a:pt x="295459" y="43220"/>
                  </a:cubicBezTo>
                  <a:cubicBezTo>
                    <a:pt x="378009" y="18217"/>
                    <a:pt x="487547" y="2738"/>
                    <a:pt x="578828" y="357"/>
                  </a:cubicBezTo>
                  <a:cubicBezTo>
                    <a:pt x="670109" y="-2024"/>
                    <a:pt x="755438" y="7501"/>
                    <a:pt x="843147" y="28932"/>
                  </a:cubicBezTo>
                  <a:cubicBezTo>
                    <a:pt x="930856" y="50363"/>
                    <a:pt x="1038012" y="82908"/>
                    <a:pt x="1105084" y="128945"/>
                  </a:cubicBezTo>
                  <a:cubicBezTo>
                    <a:pt x="1172156" y="174982"/>
                    <a:pt x="1242403" y="248007"/>
                    <a:pt x="1245578" y="305157"/>
                  </a:cubicBezTo>
                  <a:cubicBezTo>
                    <a:pt x="1248753" y="362307"/>
                    <a:pt x="1202318" y="423822"/>
                    <a:pt x="1124134" y="471844"/>
                  </a:cubicBezTo>
                  <a:cubicBezTo>
                    <a:pt x="1045950" y="519866"/>
                    <a:pt x="918950" y="580986"/>
                    <a:pt x="776472" y="593289"/>
                  </a:cubicBezTo>
                  <a:cubicBezTo>
                    <a:pt x="633994" y="605592"/>
                    <a:pt x="596687" y="606385"/>
                    <a:pt x="514534" y="600432"/>
                  </a:cubicBezTo>
                  <a:cubicBezTo>
                    <a:pt x="432381" y="594479"/>
                    <a:pt x="314509" y="569080"/>
                    <a:pt x="283553" y="557571"/>
                  </a:cubicBezTo>
                  <a:cubicBezTo>
                    <a:pt x="252597" y="546062"/>
                    <a:pt x="164094" y="517487"/>
                    <a:pt x="131154" y="490896"/>
                  </a:cubicBezTo>
                  <a:cubicBezTo>
                    <a:pt x="79164" y="452796"/>
                    <a:pt x="42650" y="418664"/>
                    <a:pt x="21616" y="378976"/>
                  </a:cubicBezTo>
                  <a:close/>
                </a:path>
              </a:pathLst>
            </a:custGeom>
            <a:solidFill>
              <a:srgbClr val="E71D75">
                <a:lumMod val="60000"/>
                <a:lumOff val="40000"/>
              </a:srgbClr>
            </a:solidFill>
            <a:ln w="6350" cap="sq" cmpd="sng" algn="ctr">
              <a:solidFill>
                <a:srgbClr val="E71D75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F00D87B-55AD-4BBE-818B-73076668D6F8}"/>
                </a:ext>
              </a:extLst>
            </p:cNvPr>
            <p:cNvSpPr/>
            <p:nvPr/>
          </p:nvSpPr>
          <p:spPr bwMode="auto">
            <a:xfrm>
              <a:off x="3620078" y="2596124"/>
              <a:ext cx="781540" cy="731515"/>
            </a:xfrm>
            <a:custGeom>
              <a:avLst/>
              <a:gdLst>
                <a:gd name="connsiteX0" fmla="*/ 1709 w 1040773"/>
                <a:gd name="connsiteY0" fmla="*/ 239328 h 480945"/>
                <a:gd name="connsiteX1" fmla="*/ 55684 w 1040773"/>
                <a:gd name="connsiteY1" fmla="*/ 150428 h 480945"/>
                <a:gd name="connsiteX2" fmla="*/ 284284 w 1040773"/>
                <a:gd name="connsiteY2" fmla="*/ 36128 h 480945"/>
                <a:gd name="connsiteX3" fmla="*/ 592259 w 1040773"/>
                <a:gd name="connsiteY3" fmla="*/ 1203 h 480945"/>
                <a:gd name="connsiteX4" fmla="*/ 760534 w 1040773"/>
                <a:gd name="connsiteY4" fmla="*/ 71053 h 480945"/>
                <a:gd name="connsiteX5" fmla="*/ 878009 w 1040773"/>
                <a:gd name="connsiteY5" fmla="*/ 147253 h 480945"/>
                <a:gd name="connsiteX6" fmla="*/ 1001834 w 1040773"/>
                <a:gd name="connsiteY6" fmla="*/ 198053 h 480945"/>
                <a:gd name="connsiteX7" fmla="*/ 1039934 w 1040773"/>
                <a:gd name="connsiteY7" fmla="*/ 290128 h 480945"/>
                <a:gd name="connsiteX8" fmla="*/ 973259 w 1040773"/>
                <a:gd name="connsiteY8" fmla="*/ 366328 h 480945"/>
                <a:gd name="connsiteX9" fmla="*/ 773234 w 1040773"/>
                <a:gd name="connsiteY9" fmla="*/ 455228 h 480945"/>
                <a:gd name="connsiteX10" fmla="*/ 509709 w 1040773"/>
                <a:gd name="connsiteY10" fmla="*/ 480628 h 480945"/>
                <a:gd name="connsiteX11" fmla="*/ 293809 w 1040773"/>
                <a:gd name="connsiteY11" fmla="*/ 442528 h 480945"/>
                <a:gd name="connsiteX12" fmla="*/ 122359 w 1040773"/>
                <a:gd name="connsiteY12" fmla="*/ 375853 h 480945"/>
                <a:gd name="connsiteX13" fmla="*/ 23934 w 1040773"/>
                <a:gd name="connsiteY13" fmla="*/ 306003 h 480945"/>
                <a:gd name="connsiteX14" fmla="*/ 1709 w 1040773"/>
                <a:gd name="connsiteY14" fmla="*/ 239328 h 480945"/>
                <a:gd name="connsiteX0" fmla="*/ 2034 w 1041098"/>
                <a:gd name="connsiteY0" fmla="*/ 239328 h 480945"/>
                <a:gd name="connsiteX1" fmla="*/ 56009 w 1041098"/>
                <a:gd name="connsiteY1" fmla="*/ 150428 h 480945"/>
                <a:gd name="connsiteX2" fmla="*/ 284609 w 1041098"/>
                <a:gd name="connsiteY2" fmla="*/ 36128 h 480945"/>
                <a:gd name="connsiteX3" fmla="*/ 592584 w 1041098"/>
                <a:gd name="connsiteY3" fmla="*/ 1203 h 480945"/>
                <a:gd name="connsiteX4" fmla="*/ 760859 w 1041098"/>
                <a:gd name="connsiteY4" fmla="*/ 71053 h 480945"/>
                <a:gd name="connsiteX5" fmla="*/ 878334 w 1041098"/>
                <a:gd name="connsiteY5" fmla="*/ 147253 h 480945"/>
                <a:gd name="connsiteX6" fmla="*/ 1002159 w 1041098"/>
                <a:gd name="connsiteY6" fmla="*/ 198053 h 480945"/>
                <a:gd name="connsiteX7" fmla="*/ 1040259 w 1041098"/>
                <a:gd name="connsiteY7" fmla="*/ 290128 h 480945"/>
                <a:gd name="connsiteX8" fmla="*/ 973584 w 1041098"/>
                <a:gd name="connsiteY8" fmla="*/ 366328 h 480945"/>
                <a:gd name="connsiteX9" fmla="*/ 773559 w 1041098"/>
                <a:gd name="connsiteY9" fmla="*/ 455228 h 480945"/>
                <a:gd name="connsiteX10" fmla="*/ 510034 w 1041098"/>
                <a:gd name="connsiteY10" fmla="*/ 480628 h 480945"/>
                <a:gd name="connsiteX11" fmla="*/ 294134 w 1041098"/>
                <a:gd name="connsiteY11" fmla="*/ 442528 h 480945"/>
                <a:gd name="connsiteX12" fmla="*/ 141734 w 1041098"/>
                <a:gd name="connsiteY12" fmla="*/ 397285 h 480945"/>
                <a:gd name="connsiteX13" fmla="*/ 24259 w 1041098"/>
                <a:gd name="connsiteY13" fmla="*/ 306003 h 480945"/>
                <a:gd name="connsiteX14" fmla="*/ 2034 w 1041098"/>
                <a:gd name="connsiteY14" fmla="*/ 239328 h 480945"/>
                <a:gd name="connsiteX0" fmla="*/ 2034 w 1041098"/>
                <a:gd name="connsiteY0" fmla="*/ 239328 h 480899"/>
                <a:gd name="connsiteX1" fmla="*/ 56009 w 1041098"/>
                <a:gd name="connsiteY1" fmla="*/ 150428 h 480899"/>
                <a:gd name="connsiteX2" fmla="*/ 284609 w 1041098"/>
                <a:gd name="connsiteY2" fmla="*/ 36128 h 480899"/>
                <a:gd name="connsiteX3" fmla="*/ 592584 w 1041098"/>
                <a:gd name="connsiteY3" fmla="*/ 1203 h 480899"/>
                <a:gd name="connsiteX4" fmla="*/ 760859 w 1041098"/>
                <a:gd name="connsiteY4" fmla="*/ 71053 h 480899"/>
                <a:gd name="connsiteX5" fmla="*/ 878334 w 1041098"/>
                <a:gd name="connsiteY5" fmla="*/ 147253 h 480899"/>
                <a:gd name="connsiteX6" fmla="*/ 1002159 w 1041098"/>
                <a:gd name="connsiteY6" fmla="*/ 198053 h 480899"/>
                <a:gd name="connsiteX7" fmla="*/ 1040259 w 1041098"/>
                <a:gd name="connsiteY7" fmla="*/ 290128 h 480899"/>
                <a:gd name="connsiteX8" fmla="*/ 973584 w 1041098"/>
                <a:gd name="connsiteY8" fmla="*/ 366328 h 480899"/>
                <a:gd name="connsiteX9" fmla="*/ 773559 w 1041098"/>
                <a:gd name="connsiteY9" fmla="*/ 455228 h 480899"/>
                <a:gd name="connsiteX10" fmla="*/ 510034 w 1041098"/>
                <a:gd name="connsiteY10" fmla="*/ 480628 h 480899"/>
                <a:gd name="connsiteX11" fmla="*/ 315565 w 1041098"/>
                <a:gd name="connsiteY11" fmla="*/ 463959 h 480899"/>
                <a:gd name="connsiteX12" fmla="*/ 141734 w 1041098"/>
                <a:gd name="connsiteY12" fmla="*/ 397285 h 480899"/>
                <a:gd name="connsiteX13" fmla="*/ 24259 w 1041098"/>
                <a:gd name="connsiteY13" fmla="*/ 306003 h 480899"/>
                <a:gd name="connsiteX14" fmla="*/ 2034 w 1041098"/>
                <a:gd name="connsiteY14" fmla="*/ 239328 h 480899"/>
                <a:gd name="connsiteX0" fmla="*/ 2034 w 1041098"/>
                <a:gd name="connsiteY0" fmla="*/ 239328 h 485556"/>
                <a:gd name="connsiteX1" fmla="*/ 56009 w 1041098"/>
                <a:gd name="connsiteY1" fmla="*/ 150428 h 485556"/>
                <a:gd name="connsiteX2" fmla="*/ 284609 w 1041098"/>
                <a:gd name="connsiteY2" fmla="*/ 36128 h 485556"/>
                <a:gd name="connsiteX3" fmla="*/ 592584 w 1041098"/>
                <a:gd name="connsiteY3" fmla="*/ 1203 h 485556"/>
                <a:gd name="connsiteX4" fmla="*/ 760859 w 1041098"/>
                <a:gd name="connsiteY4" fmla="*/ 71053 h 485556"/>
                <a:gd name="connsiteX5" fmla="*/ 878334 w 1041098"/>
                <a:gd name="connsiteY5" fmla="*/ 147253 h 485556"/>
                <a:gd name="connsiteX6" fmla="*/ 1002159 w 1041098"/>
                <a:gd name="connsiteY6" fmla="*/ 198053 h 485556"/>
                <a:gd name="connsiteX7" fmla="*/ 1040259 w 1041098"/>
                <a:gd name="connsiteY7" fmla="*/ 290128 h 485556"/>
                <a:gd name="connsiteX8" fmla="*/ 973584 w 1041098"/>
                <a:gd name="connsiteY8" fmla="*/ 366328 h 485556"/>
                <a:gd name="connsiteX9" fmla="*/ 773559 w 1041098"/>
                <a:gd name="connsiteY9" fmla="*/ 455228 h 485556"/>
                <a:gd name="connsiteX10" fmla="*/ 545752 w 1041098"/>
                <a:gd name="connsiteY10" fmla="*/ 485391 h 485556"/>
                <a:gd name="connsiteX11" fmla="*/ 315565 w 1041098"/>
                <a:gd name="connsiteY11" fmla="*/ 463959 h 485556"/>
                <a:gd name="connsiteX12" fmla="*/ 141734 w 1041098"/>
                <a:gd name="connsiteY12" fmla="*/ 397285 h 485556"/>
                <a:gd name="connsiteX13" fmla="*/ 24259 w 1041098"/>
                <a:gd name="connsiteY13" fmla="*/ 306003 h 485556"/>
                <a:gd name="connsiteX14" fmla="*/ 2034 w 1041098"/>
                <a:gd name="connsiteY14" fmla="*/ 239328 h 485556"/>
                <a:gd name="connsiteX0" fmla="*/ 2034 w 1041098"/>
                <a:gd name="connsiteY0" fmla="*/ 239328 h 485640"/>
                <a:gd name="connsiteX1" fmla="*/ 56009 w 1041098"/>
                <a:gd name="connsiteY1" fmla="*/ 150428 h 485640"/>
                <a:gd name="connsiteX2" fmla="*/ 284609 w 1041098"/>
                <a:gd name="connsiteY2" fmla="*/ 36128 h 485640"/>
                <a:gd name="connsiteX3" fmla="*/ 592584 w 1041098"/>
                <a:gd name="connsiteY3" fmla="*/ 1203 h 485640"/>
                <a:gd name="connsiteX4" fmla="*/ 760859 w 1041098"/>
                <a:gd name="connsiteY4" fmla="*/ 71053 h 485640"/>
                <a:gd name="connsiteX5" fmla="*/ 878334 w 1041098"/>
                <a:gd name="connsiteY5" fmla="*/ 147253 h 485640"/>
                <a:gd name="connsiteX6" fmla="*/ 1002159 w 1041098"/>
                <a:gd name="connsiteY6" fmla="*/ 198053 h 485640"/>
                <a:gd name="connsiteX7" fmla="*/ 1040259 w 1041098"/>
                <a:gd name="connsiteY7" fmla="*/ 290128 h 485640"/>
                <a:gd name="connsiteX8" fmla="*/ 973584 w 1041098"/>
                <a:gd name="connsiteY8" fmla="*/ 366328 h 485640"/>
                <a:gd name="connsiteX9" fmla="*/ 783084 w 1041098"/>
                <a:gd name="connsiteY9" fmla="*/ 452847 h 485640"/>
                <a:gd name="connsiteX10" fmla="*/ 545752 w 1041098"/>
                <a:gd name="connsiteY10" fmla="*/ 485391 h 485640"/>
                <a:gd name="connsiteX11" fmla="*/ 315565 w 1041098"/>
                <a:gd name="connsiteY11" fmla="*/ 463959 h 485640"/>
                <a:gd name="connsiteX12" fmla="*/ 141734 w 1041098"/>
                <a:gd name="connsiteY12" fmla="*/ 397285 h 485640"/>
                <a:gd name="connsiteX13" fmla="*/ 24259 w 1041098"/>
                <a:gd name="connsiteY13" fmla="*/ 306003 h 485640"/>
                <a:gd name="connsiteX14" fmla="*/ 2034 w 1041098"/>
                <a:gd name="connsiteY14" fmla="*/ 239328 h 485640"/>
                <a:gd name="connsiteX0" fmla="*/ 2034 w 1041098"/>
                <a:gd name="connsiteY0" fmla="*/ 239328 h 492694"/>
                <a:gd name="connsiteX1" fmla="*/ 56009 w 1041098"/>
                <a:gd name="connsiteY1" fmla="*/ 150428 h 492694"/>
                <a:gd name="connsiteX2" fmla="*/ 284609 w 1041098"/>
                <a:gd name="connsiteY2" fmla="*/ 36128 h 492694"/>
                <a:gd name="connsiteX3" fmla="*/ 592584 w 1041098"/>
                <a:gd name="connsiteY3" fmla="*/ 1203 h 492694"/>
                <a:gd name="connsiteX4" fmla="*/ 760859 w 1041098"/>
                <a:gd name="connsiteY4" fmla="*/ 71053 h 492694"/>
                <a:gd name="connsiteX5" fmla="*/ 878334 w 1041098"/>
                <a:gd name="connsiteY5" fmla="*/ 147253 h 492694"/>
                <a:gd name="connsiteX6" fmla="*/ 1002159 w 1041098"/>
                <a:gd name="connsiteY6" fmla="*/ 198053 h 492694"/>
                <a:gd name="connsiteX7" fmla="*/ 1040259 w 1041098"/>
                <a:gd name="connsiteY7" fmla="*/ 290128 h 492694"/>
                <a:gd name="connsiteX8" fmla="*/ 973584 w 1041098"/>
                <a:gd name="connsiteY8" fmla="*/ 366328 h 492694"/>
                <a:gd name="connsiteX9" fmla="*/ 783084 w 1041098"/>
                <a:gd name="connsiteY9" fmla="*/ 452847 h 492694"/>
                <a:gd name="connsiteX10" fmla="*/ 557658 w 1041098"/>
                <a:gd name="connsiteY10" fmla="*/ 492535 h 492694"/>
                <a:gd name="connsiteX11" fmla="*/ 315565 w 1041098"/>
                <a:gd name="connsiteY11" fmla="*/ 463959 h 492694"/>
                <a:gd name="connsiteX12" fmla="*/ 141734 w 1041098"/>
                <a:gd name="connsiteY12" fmla="*/ 397285 h 492694"/>
                <a:gd name="connsiteX13" fmla="*/ 24259 w 1041098"/>
                <a:gd name="connsiteY13" fmla="*/ 306003 h 492694"/>
                <a:gd name="connsiteX14" fmla="*/ 2034 w 1041098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83084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92609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8057" h="492694">
                  <a:moveTo>
                    <a:pt x="2034" y="239328"/>
                  </a:moveTo>
                  <a:cubicBezTo>
                    <a:pt x="7326" y="213399"/>
                    <a:pt x="8913" y="184295"/>
                    <a:pt x="56009" y="150428"/>
                  </a:cubicBezTo>
                  <a:cubicBezTo>
                    <a:pt x="103105" y="116561"/>
                    <a:pt x="195180" y="60999"/>
                    <a:pt x="284609" y="36128"/>
                  </a:cubicBezTo>
                  <a:cubicBezTo>
                    <a:pt x="374038" y="11257"/>
                    <a:pt x="513209" y="-4618"/>
                    <a:pt x="592584" y="1203"/>
                  </a:cubicBezTo>
                  <a:cubicBezTo>
                    <a:pt x="671959" y="7024"/>
                    <a:pt x="713234" y="46711"/>
                    <a:pt x="760859" y="71053"/>
                  </a:cubicBezTo>
                  <a:cubicBezTo>
                    <a:pt x="808484" y="95395"/>
                    <a:pt x="838117" y="126086"/>
                    <a:pt x="878334" y="147253"/>
                  </a:cubicBezTo>
                  <a:cubicBezTo>
                    <a:pt x="918551" y="168420"/>
                    <a:pt x="973981" y="174637"/>
                    <a:pt x="1002159" y="198053"/>
                  </a:cubicBezTo>
                  <a:cubicBezTo>
                    <a:pt x="1030337" y="221469"/>
                    <a:pt x="1052165" y="259701"/>
                    <a:pt x="1047403" y="287747"/>
                  </a:cubicBezTo>
                  <a:cubicBezTo>
                    <a:pt x="1042641" y="315793"/>
                    <a:pt x="1016050" y="338811"/>
                    <a:pt x="973584" y="366328"/>
                  </a:cubicBezTo>
                  <a:cubicBezTo>
                    <a:pt x="931118" y="393845"/>
                    <a:pt x="861930" y="431813"/>
                    <a:pt x="792609" y="452847"/>
                  </a:cubicBezTo>
                  <a:cubicBezTo>
                    <a:pt x="723288" y="473882"/>
                    <a:pt x="637165" y="490683"/>
                    <a:pt x="557658" y="492535"/>
                  </a:cubicBezTo>
                  <a:cubicBezTo>
                    <a:pt x="478151" y="494387"/>
                    <a:pt x="384886" y="479834"/>
                    <a:pt x="315565" y="463959"/>
                  </a:cubicBezTo>
                  <a:cubicBezTo>
                    <a:pt x="246244" y="448084"/>
                    <a:pt x="186713" y="420039"/>
                    <a:pt x="141734" y="397285"/>
                  </a:cubicBezTo>
                  <a:cubicBezTo>
                    <a:pt x="96755" y="374531"/>
                    <a:pt x="47542" y="332329"/>
                    <a:pt x="24259" y="306003"/>
                  </a:cubicBezTo>
                  <a:cubicBezTo>
                    <a:pt x="976" y="279677"/>
                    <a:pt x="-3258" y="265257"/>
                    <a:pt x="2034" y="239328"/>
                  </a:cubicBezTo>
                  <a:close/>
                </a:path>
              </a:pathLst>
            </a:cu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DD589626-4DF6-44BE-9734-D2DF84C02250}"/>
                </a:ext>
              </a:extLst>
            </p:cNvPr>
            <p:cNvSpPr txBox="1"/>
            <p:nvPr/>
          </p:nvSpPr>
          <p:spPr>
            <a:xfrm>
              <a:off x="4533714" y="2812858"/>
              <a:ext cx="970776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Lymphoma cell</a:t>
              </a: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9BFA0647-3C69-4E82-9DF4-247029A0469D}"/>
                </a:ext>
              </a:extLst>
            </p:cNvPr>
            <p:cNvSpPr/>
            <p:nvPr/>
          </p:nvSpPr>
          <p:spPr bwMode="auto">
            <a:xfrm>
              <a:off x="5049164" y="3028868"/>
              <a:ext cx="1343785" cy="927160"/>
            </a:xfrm>
            <a:custGeom>
              <a:avLst/>
              <a:gdLst>
                <a:gd name="connsiteX0" fmla="*/ 139794 w 1544944"/>
                <a:gd name="connsiteY0" fmla="*/ 198840 h 830642"/>
                <a:gd name="connsiteX1" fmla="*/ 575562 w 1544944"/>
                <a:gd name="connsiteY1" fmla="*/ 46440 h 830642"/>
                <a:gd name="connsiteX2" fmla="*/ 1006569 w 1544944"/>
                <a:gd name="connsiteY2" fmla="*/ 5959 h 830642"/>
                <a:gd name="connsiteX3" fmla="*/ 1370900 w 1544944"/>
                <a:gd name="connsiteY3" fmla="*/ 155978 h 830642"/>
                <a:gd name="connsiteX4" fmla="*/ 1544731 w 1544944"/>
                <a:gd name="connsiteY4" fmla="*/ 448871 h 830642"/>
                <a:gd name="connsiteX5" fmla="*/ 1339944 w 1544944"/>
                <a:gd name="connsiteY5" fmla="*/ 694140 h 830642"/>
                <a:gd name="connsiteX6" fmla="*/ 787494 w 1544944"/>
                <a:gd name="connsiteY6" fmla="*/ 806059 h 830642"/>
                <a:gd name="connsiteX7" fmla="*/ 370775 w 1544944"/>
                <a:gd name="connsiteY7" fmla="*/ 817965 h 830642"/>
                <a:gd name="connsiteX8" fmla="*/ 85025 w 1544944"/>
                <a:gd name="connsiteY8" fmla="*/ 656040 h 830642"/>
                <a:gd name="connsiteX9" fmla="*/ 1681 w 1544944"/>
                <a:gd name="connsiteY9" fmla="*/ 420296 h 830642"/>
                <a:gd name="connsiteX10" fmla="*/ 139794 w 1544944"/>
                <a:gd name="connsiteY10" fmla="*/ 198840 h 83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4944" h="830642">
                  <a:moveTo>
                    <a:pt x="139794" y="198840"/>
                  </a:moveTo>
                  <a:cubicBezTo>
                    <a:pt x="235441" y="136531"/>
                    <a:pt x="431100" y="78587"/>
                    <a:pt x="575562" y="46440"/>
                  </a:cubicBezTo>
                  <a:cubicBezTo>
                    <a:pt x="720025" y="14293"/>
                    <a:pt x="874013" y="-12297"/>
                    <a:pt x="1006569" y="5959"/>
                  </a:cubicBezTo>
                  <a:cubicBezTo>
                    <a:pt x="1139125" y="24215"/>
                    <a:pt x="1281206" y="82159"/>
                    <a:pt x="1370900" y="155978"/>
                  </a:cubicBezTo>
                  <a:cubicBezTo>
                    <a:pt x="1460594" y="229797"/>
                    <a:pt x="1549890" y="359177"/>
                    <a:pt x="1544731" y="448871"/>
                  </a:cubicBezTo>
                  <a:cubicBezTo>
                    <a:pt x="1539572" y="538565"/>
                    <a:pt x="1466150" y="634609"/>
                    <a:pt x="1339944" y="694140"/>
                  </a:cubicBezTo>
                  <a:cubicBezTo>
                    <a:pt x="1213738" y="753671"/>
                    <a:pt x="949022" y="785422"/>
                    <a:pt x="787494" y="806059"/>
                  </a:cubicBezTo>
                  <a:cubicBezTo>
                    <a:pt x="625966" y="826697"/>
                    <a:pt x="487853" y="842968"/>
                    <a:pt x="370775" y="817965"/>
                  </a:cubicBezTo>
                  <a:cubicBezTo>
                    <a:pt x="253697" y="792962"/>
                    <a:pt x="146541" y="722318"/>
                    <a:pt x="85025" y="656040"/>
                  </a:cubicBezTo>
                  <a:cubicBezTo>
                    <a:pt x="23509" y="589762"/>
                    <a:pt x="-7844" y="497290"/>
                    <a:pt x="1681" y="420296"/>
                  </a:cubicBezTo>
                  <a:cubicBezTo>
                    <a:pt x="11206" y="343302"/>
                    <a:pt x="44147" y="261149"/>
                    <a:pt x="139794" y="198840"/>
                  </a:cubicBezTo>
                  <a:close/>
                </a:path>
              </a:pathLst>
            </a:custGeom>
            <a:solidFill>
              <a:srgbClr val="608ECA"/>
            </a:solidFill>
            <a:ln w="6350" cap="sq" cmpd="sng" algn="ctr">
              <a:solidFill>
                <a:srgbClr val="0070B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19999137-2965-4903-A14D-079D32650C15}"/>
                </a:ext>
              </a:extLst>
            </p:cNvPr>
            <p:cNvSpPr/>
            <p:nvPr/>
          </p:nvSpPr>
          <p:spPr bwMode="auto">
            <a:xfrm>
              <a:off x="5421367" y="3180959"/>
              <a:ext cx="763958" cy="482299"/>
            </a:xfrm>
            <a:custGeom>
              <a:avLst/>
              <a:gdLst>
                <a:gd name="connsiteX0" fmla="*/ 320 w 822538"/>
                <a:gd name="connsiteY0" fmla="*/ 236263 h 449090"/>
                <a:gd name="connsiteX1" fmla="*/ 24132 w 822538"/>
                <a:gd name="connsiteY1" fmla="*/ 171970 h 449090"/>
                <a:gd name="connsiteX2" fmla="*/ 112238 w 822538"/>
                <a:gd name="connsiteY2" fmla="*/ 102913 h 449090"/>
                <a:gd name="connsiteX3" fmla="*/ 264638 w 822538"/>
                <a:gd name="connsiteY3" fmla="*/ 31476 h 449090"/>
                <a:gd name="connsiteX4" fmla="*/ 371795 w 822538"/>
                <a:gd name="connsiteY4" fmla="*/ 7663 h 449090"/>
                <a:gd name="connsiteX5" fmla="*/ 478951 w 822538"/>
                <a:gd name="connsiteY5" fmla="*/ 520 h 449090"/>
                <a:gd name="connsiteX6" fmla="*/ 598013 w 822538"/>
                <a:gd name="connsiteY6" fmla="*/ 19570 h 449090"/>
                <a:gd name="connsiteX7" fmla="*/ 702788 w 822538"/>
                <a:gd name="connsiteY7" fmla="*/ 55288 h 449090"/>
                <a:gd name="connsiteX8" fmla="*/ 793276 w 822538"/>
                <a:gd name="connsiteY8" fmla="*/ 117201 h 449090"/>
                <a:gd name="connsiteX9" fmla="*/ 821851 w 822538"/>
                <a:gd name="connsiteY9" fmla="*/ 186257 h 449090"/>
                <a:gd name="connsiteX10" fmla="*/ 807563 w 822538"/>
                <a:gd name="connsiteY10" fmla="*/ 260076 h 449090"/>
                <a:gd name="connsiteX11" fmla="*/ 743270 w 822538"/>
                <a:gd name="connsiteY11" fmla="*/ 343420 h 449090"/>
                <a:gd name="connsiteX12" fmla="*/ 640876 w 822538"/>
                <a:gd name="connsiteY12" fmla="*/ 398188 h 449090"/>
                <a:gd name="connsiteX13" fmla="*/ 483713 w 822538"/>
                <a:gd name="connsiteY13" fmla="*/ 443432 h 449090"/>
                <a:gd name="connsiteX14" fmla="*/ 302738 w 822538"/>
                <a:gd name="connsiteY14" fmla="*/ 441051 h 449090"/>
                <a:gd name="connsiteX15" fmla="*/ 126526 w 822538"/>
                <a:gd name="connsiteY15" fmla="*/ 376757 h 449090"/>
                <a:gd name="connsiteX16" fmla="*/ 36038 w 822538"/>
                <a:gd name="connsiteY16" fmla="*/ 305320 h 449090"/>
                <a:gd name="connsiteX17" fmla="*/ 320 w 822538"/>
                <a:gd name="connsiteY17" fmla="*/ 236263 h 44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2538" h="449090">
                  <a:moveTo>
                    <a:pt x="320" y="236263"/>
                  </a:moveTo>
                  <a:cubicBezTo>
                    <a:pt x="-1664" y="214038"/>
                    <a:pt x="5479" y="194195"/>
                    <a:pt x="24132" y="171970"/>
                  </a:cubicBezTo>
                  <a:cubicBezTo>
                    <a:pt x="42785" y="149745"/>
                    <a:pt x="72154" y="126329"/>
                    <a:pt x="112238" y="102913"/>
                  </a:cubicBezTo>
                  <a:cubicBezTo>
                    <a:pt x="152322" y="79497"/>
                    <a:pt x="221379" y="47351"/>
                    <a:pt x="264638" y="31476"/>
                  </a:cubicBezTo>
                  <a:cubicBezTo>
                    <a:pt x="307897" y="15601"/>
                    <a:pt x="336076" y="12822"/>
                    <a:pt x="371795" y="7663"/>
                  </a:cubicBezTo>
                  <a:cubicBezTo>
                    <a:pt x="407514" y="2504"/>
                    <a:pt x="441248" y="-1464"/>
                    <a:pt x="478951" y="520"/>
                  </a:cubicBezTo>
                  <a:cubicBezTo>
                    <a:pt x="516654" y="2504"/>
                    <a:pt x="560707" y="10442"/>
                    <a:pt x="598013" y="19570"/>
                  </a:cubicBezTo>
                  <a:cubicBezTo>
                    <a:pt x="635319" y="28698"/>
                    <a:pt x="670244" y="39016"/>
                    <a:pt x="702788" y="55288"/>
                  </a:cubicBezTo>
                  <a:cubicBezTo>
                    <a:pt x="735332" y="71560"/>
                    <a:pt x="773432" y="95373"/>
                    <a:pt x="793276" y="117201"/>
                  </a:cubicBezTo>
                  <a:cubicBezTo>
                    <a:pt x="813120" y="139029"/>
                    <a:pt x="819470" y="162444"/>
                    <a:pt x="821851" y="186257"/>
                  </a:cubicBezTo>
                  <a:cubicBezTo>
                    <a:pt x="824232" y="210070"/>
                    <a:pt x="820660" y="233882"/>
                    <a:pt x="807563" y="260076"/>
                  </a:cubicBezTo>
                  <a:cubicBezTo>
                    <a:pt x="794466" y="286270"/>
                    <a:pt x="771051" y="320401"/>
                    <a:pt x="743270" y="343420"/>
                  </a:cubicBezTo>
                  <a:cubicBezTo>
                    <a:pt x="715489" y="366439"/>
                    <a:pt x="684136" y="381519"/>
                    <a:pt x="640876" y="398188"/>
                  </a:cubicBezTo>
                  <a:cubicBezTo>
                    <a:pt x="597617" y="414857"/>
                    <a:pt x="540069" y="436288"/>
                    <a:pt x="483713" y="443432"/>
                  </a:cubicBezTo>
                  <a:cubicBezTo>
                    <a:pt x="427357" y="450576"/>
                    <a:pt x="362269" y="452163"/>
                    <a:pt x="302738" y="441051"/>
                  </a:cubicBezTo>
                  <a:cubicBezTo>
                    <a:pt x="243207" y="429939"/>
                    <a:pt x="170976" y="399379"/>
                    <a:pt x="126526" y="376757"/>
                  </a:cubicBezTo>
                  <a:cubicBezTo>
                    <a:pt x="82076" y="354135"/>
                    <a:pt x="57072" y="327545"/>
                    <a:pt x="36038" y="305320"/>
                  </a:cubicBezTo>
                  <a:cubicBezTo>
                    <a:pt x="15004" y="283095"/>
                    <a:pt x="2304" y="258488"/>
                    <a:pt x="320" y="236263"/>
                  </a:cubicBezTo>
                  <a:close/>
                </a:path>
              </a:pathLst>
            </a:custGeom>
            <a:solidFill>
              <a:srgbClr val="0070B8"/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C40C612-5875-4A54-9B28-3ED62FA71448}"/>
                </a:ext>
              </a:extLst>
            </p:cNvPr>
            <p:cNvSpPr/>
            <p:nvPr/>
          </p:nvSpPr>
          <p:spPr bwMode="auto">
            <a:xfrm>
              <a:off x="5509143" y="3329185"/>
              <a:ext cx="235119" cy="226014"/>
            </a:xfrm>
            <a:prstGeom prst="ellipse">
              <a:avLst/>
            </a:prstGeom>
            <a:solidFill>
              <a:srgbClr val="0070B8"/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1CE7A8C5-0D8C-44BD-B962-8FE831762B6A}"/>
                </a:ext>
              </a:extLst>
            </p:cNvPr>
            <p:cNvSpPr/>
            <p:nvPr/>
          </p:nvSpPr>
          <p:spPr bwMode="auto">
            <a:xfrm>
              <a:off x="5833974" y="3234615"/>
              <a:ext cx="190834" cy="157211"/>
            </a:xfrm>
            <a:prstGeom prst="ellipse">
              <a:avLst/>
            </a:prstGeom>
            <a:solidFill>
              <a:srgbClr val="0070B8"/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7173308E-3FFD-4834-AE59-95EB74C47659}"/>
                </a:ext>
              </a:extLst>
            </p:cNvPr>
            <p:cNvSpPr/>
            <p:nvPr/>
          </p:nvSpPr>
          <p:spPr bwMode="auto">
            <a:xfrm>
              <a:off x="5916154" y="3435187"/>
              <a:ext cx="158041" cy="120012"/>
            </a:xfrm>
            <a:prstGeom prst="ellipse">
              <a:avLst/>
            </a:prstGeom>
            <a:solidFill>
              <a:srgbClr val="0070B8"/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B7C8120-838B-67DF-52F9-122D506C3D0B}"/>
                </a:ext>
              </a:extLst>
            </p:cNvPr>
            <p:cNvSpPr txBox="1"/>
            <p:nvPr/>
          </p:nvSpPr>
          <p:spPr>
            <a:xfrm>
              <a:off x="5061850" y="3428624"/>
              <a:ext cx="677519" cy="30853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Tu</a:t>
              </a:r>
            </a:p>
            <a:p>
              <a:pPr marL="0" marR="0" lvl="0" indent="0" algn="l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antigen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F65244B-1070-7677-C6BE-27F70DFD9AE9}"/>
                </a:ext>
              </a:extLst>
            </p:cNvPr>
            <p:cNvSpPr txBox="1"/>
            <p:nvPr/>
          </p:nvSpPr>
          <p:spPr>
            <a:xfrm>
              <a:off x="5494871" y="3548457"/>
              <a:ext cx="777562" cy="30385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MHC I w Tu peptide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0E59EC-07AA-E11C-6E7A-12F208D2B185}"/>
                </a:ext>
              </a:extLst>
            </p:cNvPr>
            <p:cNvSpPr txBox="1"/>
            <p:nvPr/>
          </p:nvSpPr>
          <p:spPr>
            <a:xfrm rot="20416698">
              <a:off x="4451427" y="3712267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CD79B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C3A2F49-98BA-43B7-BD42-BF33285BB3FE}"/>
                </a:ext>
              </a:extLst>
            </p:cNvPr>
            <p:cNvSpPr/>
            <p:nvPr/>
          </p:nvSpPr>
          <p:spPr bwMode="auto">
            <a:xfrm>
              <a:off x="6376098" y="4020546"/>
              <a:ext cx="975179" cy="822475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  <a:gd name="connsiteX0" fmla="*/ 21616 w 1231729"/>
                <a:gd name="connsiteY0" fmla="*/ 378976 h 604036"/>
                <a:gd name="connsiteX1" fmla="*/ 4947 w 1231729"/>
                <a:gd name="connsiteY1" fmla="*/ 252770 h 604036"/>
                <a:gd name="connsiteX2" fmla="*/ 83528 w 1231729"/>
                <a:gd name="connsiteY2" fmla="*/ 150376 h 604036"/>
                <a:gd name="connsiteX3" fmla="*/ 295459 w 1231729"/>
                <a:gd name="connsiteY3" fmla="*/ 43220 h 604036"/>
                <a:gd name="connsiteX4" fmla="*/ 578828 w 1231729"/>
                <a:gd name="connsiteY4" fmla="*/ 357 h 604036"/>
                <a:gd name="connsiteX5" fmla="*/ 843147 w 1231729"/>
                <a:gd name="connsiteY5" fmla="*/ 28932 h 604036"/>
                <a:gd name="connsiteX6" fmla="*/ 1105084 w 1231729"/>
                <a:gd name="connsiteY6" fmla="*/ 128945 h 604036"/>
                <a:gd name="connsiteX7" fmla="*/ 1231530 w 1231729"/>
                <a:gd name="connsiteY7" fmla="*/ 302776 h 604036"/>
                <a:gd name="connsiteX8" fmla="*/ 1124134 w 1231729"/>
                <a:gd name="connsiteY8" fmla="*/ 471844 h 604036"/>
                <a:gd name="connsiteX9" fmla="*/ 776472 w 1231729"/>
                <a:gd name="connsiteY9" fmla="*/ 593289 h 604036"/>
                <a:gd name="connsiteX10" fmla="*/ 514534 w 1231729"/>
                <a:gd name="connsiteY10" fmla="*/ 600432 h 604036"/>
                <a:gd name="connsiteX11" fmla="*/ 283553 w 1231729"/>
                <a:gd name="connsiteY11" fmla="*/ 557571 h 604036"/>
                <a:gd name="connsiteX12" fmla="*/ 131154 w 1231729"/>
                <a:gd name="connsiteY12" fmla="*/ 490896 h 604036"/>
                <a:gd name="connsiteX13" fmla="*/ 21616 w 1231729"/>
                <a:gd name="connsiteY13" fmla="*/ 378976 h 604036"/>
                <a:gd name="connsiteX0" fmla="*/ 21616 w 1233049"/>
                <a:gd name="connsiteY0" fmla="*/ 378947 h 604007"/>
                <a:gd name="connsiteX1" fmla="*/ 4947 w 1233049"/>
                <a:gd name="connsiteY1" fmla="*/ 252741 h 604007"/>
                <a:gd name="connsiteX2" fmla="*/ 83528 w 1233049"/>
                <a:gd name="connsiteY2" fmla="*/ 150347 h 604007"/>
                <a:gd name="connsiteX3" fmla="*/ 295459 w 1233049"/>
                <a:gd name="connsiteY3" fmla="*/ 43191 h 604007"/>
                <a:gd name="connsiteX4" fmla="*/ 578828 w 1233049"/>
                <a:gd name="connsiteY4" fmla="*/ 328 h 604007"/>
                <a:gd name="connsiteX5" fmla="*/ 843147 w 1233049"/>
                <a:gd name="connsiteY5" fmla="*/ 28903 h 604007"/>
                <a:gd name="connsiteX6" fmla="*/ 1062941 w 1233049"/>
                <a:gd name="connsiteY6" fmla="*/ 121772 h 604007"/>
                <a:gd name="connsiteX7" fmla="*/ 1231530 w 1233049"/>
                <a:gd name="connsiteY7" fmla="*/ 302747 h 604007"/>
                <a:gd name="connsiteX8" fmla="*/ 1124134 w 1233049"/>
                <a:gd name="connsiteY8" fmla="*/ 471815 h 604007"/>
                <a:gd name="connsiteX9" fmla="*/ 776472 w 1233049"/>
                <a:gd name="connsiteY9" fmla="*/ 593260 h 604007"/>
                <a:gd name="connsiteX10" fmla="*/ 514534 w 1233049"/>
                <a:gd name="connsiteY10" fmla="*/ 600403 h 604007"/>
                <a:gd name="connsiteX11" fmla="*/ 283553 w 1233049"/>
                <a:gd name="connsiteY11" fmla="*/ 557542 h 604007"/>
                <a:gd name="connsiteX12" fmla="*/ 131154 w 1233049"/>
                <a:gd name="connsiteY12" fmla="*/ 490867 h 604007"/>
                <a:gd name="connsiteX13" fmla="*/ 21616 w 1233049"/>
                <a:gd name="connsiteY13" fmla="*/ 378947 h 604007"/>
                <a:gd name="connsiteX0" fmla="*/ 21616 w 1232685"/>
                <a:gd name="connsiteY0" fmla="*/ 378947 h 604007"/>
                <a:gd name="connsiteX1" fmla="*/ 4947 w 1232685"/>
                <a:gd name="connsiteY1" fmla="*/ 252741 h 604007"/>
                <a:gd name="connsiteX2" fmla="*/ 83528 w 1232685"/>
                <a:gd name="connsiteY2" fmla="*/ 150347 h 604007"/>
                <a:gd name="connsiteX3" fmla="*/ 295459 w 1232685"/>
                <a:gd name="connsiteY3" fmla="*/ 43191 h 604007"/>
                <a:gd name="connsiteX4" fmla="*/ 578828 w 1232685"/>
                <a:gd name="connsiteY4" fmla="*/ 328 h 604007"/>
                <a:gd name="connsiteX5" fmla="*/ 843147 w 1232685"/>
                <a:gd name="connsiteY5" fmla="*/ 28903 h 604007"/>
                <a:gd name="connsiteX6" fmla="*/ 1072306 w 1232685"/>
                <a:gd name="connsiteY6" fmla="*/ 121772 h 604007"/>
                <a:gd name="connsiteX7" fmla="*/ 1231530 w 1232685"/>
                <a:gd name="connsiteY7" fmla="*/ 302747 h 604007"/>
                <a:gd name="connsiteX8" fmla="*/ 1124134 w 1232685"/>
                <a:gd name="connsiteY8" fmla="*/ 471815 h 604007"/>
                <a:gd name="connsiteX9" fmla="*/ 776472 w 1232685"/>
                <a:gd name="connsiteY9" fmla="*/ 593260 h 604007"/>
                <a:gd name="connsiteX10" fmla="*/ 514534 w 1232685"/>
                <a:gd name="connsiteY10" fmla="*/ 600403 h 604007"/>
                <a:gd name="connsiteX11" fmla="*/ 283553 w 1232685"/>
                <a:gd name="connsiteY11" fmla="*/ 557542 h 604007"/>
                <a:gd name="connsiteX12" fmla="*/ 131154 w 1232685"/>
                <a:gd name="connsiteY12" fmla="*/ 490867 h 604007"/>
                <a:gd name="connsiteX13" fmla="*/ 21616 w 1232685"/>
                <a:gd name="connsiteY13" fmla="*/ 378947 h 604007"/>
                <a:gd name="connsiteX0" fmla="*/ 21616 w 1221250"/>
                <a:gd name="connsiteY0" fmla="*/ 378947 h 604007"/>
                <a:gd name="connsiteX1" fmla="*/ 4947 w 1221250"/>
                <a:gd name="connsiteY1" fmla="*/ 252741 h 604007"/>
                <a:gd name="connsiteX2" fmla="*/ 83528 w 1221250"/>
                <a:gd name="connsiteY2" fmla="*/ 150347 h 604007"/>
                <a:gd name="connsiteX3" fmla="*/ 295459 w 1221250"/>
                <a:gd name="connsiteY3" fmla="*/ 43191 h 604007"/>
                <a:gd name="connsiteX4" fmla="*/ 578828 w 1221250"/>
                <a:gd name="connsiteY4" fmla="*/ 328 h 604007"/>
                <a:gd name="connsiteX5" fmla="*/ 843147 w 1221250"/>
                <a:gd name="connsiteY5" fmla="*/ 28903 h 604007"/>
                <a:gd name="connsiteX6" fmla="*/ 1072306 w 1221250"/>
                <a:gd name="connsiteY6" fmla="*/ 121772 h 604007"/>
                <a:gd name="connsiteX7" fmla="*/ 1219824 w 1221250"/>
                <a:gd name="connsiteY7" fmla="*/ 283697 h 604007"/>
                <a:gd name="connsiteX8" fmla="*/ 1124134 w 1221250"/>
                <a:gd name="connsiteY8" fmla="*/ 471815 h 604007"/>
                <a:gd name="connsiteX9" fmla="*/ 776472 w 1221250"/>
                <a:gd name="connsiteY9" fmla="*/ 593260 h 604007"/>
                <a:gd name="connsiteX10" fmla="*/ 514534 w 1221250"/>
                <a:gd name="connsiteY10" fmla="*/ 600403 h 604007"/>
                <a:gd name="connsiteX11" fmla="*/ 283553 w 1221250"/>
                <a:gd name="connsiteY11" fmla="*/ 557542 h 604007"/>
                <a:gd name="connsiteX12" fmla="*/ 131154 w 1221250"/>
                <a:gd name="connsiteY12" fmla="*/ 490867 h 604007"/>
                <a:gd name="connsiteX13" fmla="*/ 21616 w 1221250"/>
                <a:gd name="connsiteY13" fmla="*/ 378947 h 604007"/>
                <a:gd name="connsiteX0" fmla="*/ 21616 w 1230390"/>
                <a:gd name="connsiteY0" fmla="*/ 378947 h 604007"/>
                <a:gd name="connsiteX1" fmla="*/ 4947 w 1230390"/>
                <a:gd name="connsiteY1" fmla="*/ 252741 h 604007"/>
                <a:gd name="connsiteX2" fmla="*/ 83528 w 1230390"/>
                <a:gd name="connsiteY2" fmla="*/ 150347 h 604007"/>
                <a:gd name="connsiteX3" fmla="*/ 295459 w 1230390"/>
                <a:gd name="connsiteY3" fmla="*/ 43191 h 604007"/>
                <a:gd name="connsiteX4" fmla="*/ 578828 w 1230390"/>
                <a:gd name="connsiteY4" fmla="*/ 328 h 604007"/>
                <a:gd name="connsiteX5" fmla="*/ 843147 w 1230390"/>
                <a:gd name="connsiteY5" fmla="*/ 28903 h 604007"/>
                <a:gd name="connsiteX6" fmla="*/ 1072306 w 1230390"/>
                <a:gd name="connsiteY6" fmla="*/ 121772 h 604007"/>
                <a:gd name="connsiteX7" fmla="*/ 1229189 w 1230390"/>
                <a:gd name="connsiteY7" fmla="*/ 288460 h 604007"/>
                <a:gd name="connsiteX8" fmla="*/ 1124134 w 1230390"/>
                <a:gd name="connsiteY8" fmla="*/ 471815 h 604007"/>
                <a:gd name="connsiteX9" fmla="*/ 776472 w 1230390"/>
                <a:gd name="connsiteY9" fmla="*/ 593260 h 604007"/>
                <a:gd name="connsiteX10" fmla="*/ 514534 w 1230390"/>
                <a:gd name="connsiteY10" fmla="*/ 600403 h 604007"/>
                <a:gd name="connsiteX11" fmla="*/ 283553 w 1230390"/>
                <a:gd name="connsiteY11" fmla="*/ 557542 h 604007"/>
                <a:gd name="connsiteX12" fmla="*/ 131154 w 1230390"/>
                <a:gd name="connsiteY12" fmla="*/ 490867 h 604007"/>
                <a:gd name="connsiteX13" fmla="*/ 21616 w 1230390"/>
                <a:gd name="connsiteY13" fmla="*/ 378947 h 60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0" h="604007">
                  <a:moveTo>
                    <a:pt x="21616" y="378947"/>
                  </a:moveTo>
                  <a:cubicBezTo>
                    <a:pt x="582" y="339259"/>
                    <a:pt x="-5372" y="290841"/>
                    <a:pt x="4947" y="252741"/>
                  </a:cubicBezTo>
                  <a:cubicBezTo>
                    <a:pt x="15266" y="214641"/>
                    <a:pt x="35109" y="185272"/>
                    <a:pt x="83528" y="150347"/>
                  </a:cubicBezTo>
                  <a:cubicBezTo>
                    <a:pt x="131947" y="115422"/>
                    <a:pt x="212909" y="68194"/>
                    <a:pt x="295459" y="43191"/>
                  </a:cubicBezTo>
                  <a:cubicBezTo>
                    <a:pt x="378009" y="18188"/>
                    <a:pt x="487547" y="2709"/>
                    <a:pt x="578828" y="328"/>
                  </a:cubicBezTo>
                  <a:cubicBezTo>
                    <a:pt x="670109" y="-2053"/>
                    <a:pt x="760901" y="8662"/>
                    <a:pt x="843147" y="28903"/>
                  </a:cubicBezTo>
                  <a:cubicBezTo>
                    <a:pt x="925393" y="49144"/>
                    <a:pt x="1007966" y="78513"/>
                    <a:pt x="1072306" y="121772"/>
                  </a:cubicBezTo>
                  <a:cubicBezTo>
                    <a:pt x="1136646" y="165031"/>
                    <a:pt x="1220551" y="230120"/>
                    <a:pt x="1229189" y="288460"/>
                  </a:cubicBezTo>
                  <a:cubicBezTo>
                    <a:pt x="1237827" y="346800"/>
                    <a:pt x="1199587" y="421015"/>
                    <a:pt x="1124134" y="471815"/>
                  </a:cubicBezTo>
                  <a:cubicBezTo>
                    <a:pt x="1048681" y="522615"/>
                    <a:pt x="918950" y="580957"/>
                    <a:pt x="776472" y="593260"/>
                  </a:cubicBezTo>
                  <a:cubicBezTo>
                    <a:pt x="633994" y="605563"/>
                    <a:pt x="596687" y="606356"/>
                    <a:pt x="514534" y="600403"/>
                  </a:cubicBezTo>
                  <a:cubicBezTo>
                    <a:pt x="432381" y="594450"/>
                    <a:pt x="314509" y="569051"/>
                    <a:pt x="283553" y="557542"/>
                  </a:cubicBezTo>
                  <a:cubicBezTo>
                    <a:pt x="252597" y="546033"/>
                    <a:pt x="164094" y="517458"/>
                    <a:pt x="131154" y="490867"/>
                  </a:cubicBezTo>
                  <a:cubicBezTo>
                    <a:pt x="79164" y="452767"/>
                    <a:pt x="42650" y="418635"/>
                    <a:pt x="21616" y="378947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226E8C3-8301-4584-BDB5-E0D7A457DE18}"/>
                </a:ext>
              </a:extLst>
            </p:cNvPr>
            <p:cNvSpPr/>
            <p:nvPr/>
          </p:nvSpPr>
          <p:spPr bwMode="auto">
            <a:xfrm>
              <a:off x="6440490" y="4107993"/>
              <a:ext cx="820287" cy="677375"/>
            </a:xfrm>
            <a:custGeom>
              <a:avLst/>
              <a:gdLst>
                <a:gd name="connsiteX0" fmla="*/ 2476 w 1052649"/>
                <a:gd name="connsiteY0" fmla="*/ 231670 h 497839"/>
                <a:gd name="connsiteX1" fmla="*/ 31051 w 1052649"/>
                <a:gd name="connsiteY1" fmla="*/ 174520 h 497839"/>
                <a:gd name="connsiteX2" fmla="*/ 135826 w 1052649"/>
                <a:gd name="connsiteY2" fmla="*/ 105463 h 497839"/>
                <a:gd name="connsiteX3" fmla="*/ 269176 w 1052649"/>
                <a:gd name="connsiteY3" fmla="*/ 48313 h 497839"/>
                <a:gd name="connsiteX4" fmla="*/ 516826 w 1052649"/>
                <a:gd name="connsiteY4" fmla="*/ 688 h 497839"/>
                <a:gd name="connsiteX5" fmla="*/ 690657 w 1052649"/>
                <a:gd name="connsiteY5" fmla="*/ 24501 h 497839"/>
                <a:gd name="connsiteX6" fmla="*/ 793051 w 1052649"/>
                <a:gd name="connsiteY6" fmla="*/ 84032 h 497839"/>
                <a:gd name="connsiteX7" fmla="*/ 874013 w 1052649"/>
                <a:gd name="connsiteY7" fmla="*/ 148326 h 497839"/>
                <a:gd name="connsiteX8" fmla="*/ 1007363 w 1052649"/>
                <a:gd name="connsiteY8" fmla="*/ 212620 h 497839"/>
                <a:gd name="connsiteX9" fmla="*/ 1052607 w 1052649"/>
                <a:gd name="connsiteY9" fmla="*/ 288820 h 497839"/>
                <a:gd name="connsiteX10" fmla="*/ 1012126 w 1052649"/>
                <a:gd name="connsiteY10" fmla="*/ 360257 h 497839"/>
                <a:gd name="connsiteX11" fmla="*/ 866870 w 1052649"/>
                <a:gd name="connsiteY11" fmla="*/ 438838 h 497839"/>
                <a:gd name="connsiteX12" fmla="*/ 609695 w 1052649"/>
                <a:gd name="connsiteY12" fmla="*/ 495988 h 497839"/>
                <a:gd name="connsiteX13" fmla="*/ 376332 w 1052649"/>
                <a:gd name="connsiteY13" fmla="*/ 479320 h 497839"/>
                <a:gd name="connsiteX14" fmla="*/ 214407 w 1052649"/>
                <a:gd name="connsiteY14" fmla="*/ 434076 h 497839"/>
                <a:gd name="connsiteX15" fmla="*/ 92963 w 1052649"/>
                <a:gd name="connsiteY15" fmla="*/ 369782 h 497839"/>
                <a:gd name="connsiteX16" fmla="*/ 12001 w 1052649"/>
                <a:gd name="connsiteY16" fmla="*/ 291201 h 497839"/>
                <a:gd name="connsiteX17" fmla="*/ 2476 w 1052649"/>
                <a:gd name="connsiteY17" fmla="*/ 231670 h 497839"/>
                <a:gd name="connsiteX0" fmla="*/ 2476 w 1052649"/>
                <a:gd name="connsiteY0" fmla="*/ 231670 h 497839"/>
                <a:gd name="connsiteX1" fmla="*/ 31051 w 1052649"/>
                <a:gd name="connsiteY1" fmla="*/ 174520 h 497839"/>
                <a:gd name="connsiteX2" fmla="*/ 135826 w 1052649"/>
                <a:gd name="connsiteY2" fmla="*/ 95938 h 497839"/>
                <a:gd name="connsiteX3" fmla="*/ 269176 w 1052649"/>
                <a:gd name="connsiteY3" fmla="*/ 48313 h 497839"/>
                <a:gd name="connsiteX4" fmla="*/ 516826 w 1052649"/>
                <a:gd name="connsiteY4" fmla="*/ 688 h 497839"/>
                <a:gd name="connsiteX5" fmla="*/ 690657 w 1052649"/>
                <a:gd name="connsiteY5" fmla="*/ 24501 h 497839"/>
                <a:gd name="connsiteX6" fmla="*/ 793051 w 1052649"/>
                <a:gd name="connsiteY6" fmla="*/ 84032 h 497839"/>
                <a:gd name="connsiteX7" fmla="*/ 874013 w 1052649"/>
                <a:gd name="connsiteY7" fmla="*/ 148326 h 497839"/>
                <a:gd name="connsiteX8" fmla="*/ 1007363 w 1052649"/>
                <a:gd name="connsiteY8" fmla="*/ 212620 h 497839"/>
                <a:gd name="connsiteX9" fmla="*/ 1052607 w 1052649"/>
                <a:gd name="connsiteY9" fmla="*/ 288820 h 497839"/>
                <a:gd name="connsiteX10" fmla="*/ 1012126 w 1052649"/>
                <a:gd name="connsiteY10" fmla="*/ 360257 h 497839"/>
                <a:gd name="connsiteX11" fmla="*/ 866870 w 1052649"/>
                <a:gd name="connsiteY11" fmla="*/ 438838 h 497839"/>
                <a:gd name="connsiteX12" fmla="*/ 609695 w 1052649"/>
                <a:gd name="connsiteY12" fmla="*/ 495988 h 497839"/>
                <a:gd name="connsiteX13" fmla="*/ 376332 w 1052649"/>
                <a:gd name="connsiteY13" fmla="*/ 479320 h 497839"/>
                <a:gd name="connsiteX14" fmla="*/ 214407 w 1052649"/>
                <a:gd name="connsiteY14" fmla="*/ 434076 h 497839"/>
                <a:gd name="connsiteX15" fmla="*/ 92963 w 1052649"/>
                <a:gd name="connsiteY15" fmla="*/ 369782 h 497839"/>
                <a:gd name="connsiteX16" fmla="*/ 12001 w 1052649"/>
                <a:gd name="connsiteY16" fmla="*/ 291201 h 497839"/>
                <a:gd name="connsiteX17" fmla="*/ 2476 w 1052649"/>
                <a:gd name="connsiteY17" fmla="*/ 231670 h 497839"/>
                <a:gd name="connsiteX0" fmla="*/ 2476 w 1052649"/>
                <a:gd name="connsiteY0" fmla="*/ 231279 h 497448"/>
                <a:gd name="connsiteX1" fmla="*/ 31051 w 1052649"/>
                <a:gd name="connsiteY1" fmla="*/ 174129 h 497448"/>
                <a:gd name="connsiteX2" fmla="*/ 135826 w 1052649"/>
                <a:gd name="connsiteY2" fmla="*/ 95547 h 497448"/>
                <a:gd name="connsiteX3" fmla="*/ 273938 w 1052649"/>
                <a:gd name="connsiteY3" fmla="*/ 38397 h 497448"/>
                <a:gd name="connsiteX4" fmla="*/ 516826 w 1052649"/>
                <a:gd name="connsiteY4" fmla="*/ 297 h 497448"/>
                <a:gd name="connsiteX5" fmla="*/ 690657 w 1052649"/>
                <a:gd name="connsiteY5" fmla="*/ 24110 h 497448"/>
                <a:gd name="connsiteX6" fmla="*/ 793051 w 1052649"/>
                <a:gd name="connsiteY6" fmla="*/ 83641 h 497448"/>
                <a:gd name="connsiteX7" fmla="*/ 874013 w 1052649"/>
                <a:gd name="connsiteY7" fmla="*/ 147935 h 497448"/>
                <a:gd name="connsiteX8" fmla="*/ 1007363 w 1052649"/>
                <a:gd name="connsiteY8" fmla="*/ 212229 h 497448"/>
                <a:gd name="connsiteX9" fmla="*/ 1052607 w 1052649"/>
                <a:gd name="connsiteY9" fmla="*/ 288429 h 497448"/>
                <a:gd name="connsiteX10" fmla="*/ 1012126 w 1052649"/>
                <a:gd name="connsiteY10" fmla="*/ 359866 h 497448"/>
                <a:gd name="connsiteX11" fmla="*/ 866870 w 1052649"/>
                <a:gd name="connsiteY11" fmla="*/ 438447 h 497448"/>
                <a:gd name="connsiteX12" fmla="*/ 609695 w 1052649"/>
                <a:gd name="connsiteY12" fmla="*/ 495597 h 497448"/>
                <a:gd name="connsiteX13" fmla="*/ 376332 w 1052649"/>
                <a:gd name="connsiteY13" fmla="*/ 478929 h 497448"/>
                <a:gd name="connsiteX14" fmla="*/ 214407 w 1052649"/>
                <a:gd name="connsiteY14" fmla="*/ 433685 h 497448"/>
                <a:gd name="connsiteX15" fmla="*/ 92963 w 1052649"/>
                <a:gd name="connsiteY15" fmla="*/ 369391 h 497448"/>
                <a:gd name="connsiteX16" fmla="*/ 12001 w 1052649"/>
                <a:gd name="connsiteY16" fmla="*/ 290810 h 497448"/>
                <a:gd name="connsiteX17" fmla="*/ 2476 w 1052649"/>
                <a:gd name="connsiteY17" fmla="*/ 231279 h 4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649" h="497448">
                  <a:moveTo>
                    <a:pt x="2476" y="231279"/>
                  </a:moveTo>
                  <a:cubicBezTo>
                    <a:pt x="5651" y="211832"/>
                    <a:pt x="8826" y="196751"/>
                    <a:pt x="31051" y="174129"/>
                  </a:cubicBezTo>
                  <a:cubicBezTo>
                    <a:pt x="53276" y="151507"/>
                    <a:pt x="95345" y="118169"/>
                    <a:pt x="135826" y="95547"/>
                  </a:cubicBezTo>
                  <a:cubicBezTo>
                    <a:pt x="176307" y="72925"/>
                    <a:pt x="210438" y="54272"/>
                    <a:pt x="273938" y="38397"/>
                  </a:cubicBezTo>
                  <a:cubicBezTo>
                    <a:pt x="337438" y="22522"/>
                    <a:pt x="447373" y="2678"/>
                    <a:pt x="516826" y="297"/>
                  </a:cubicBezTo>
                  <a:cubicBezTo>
                    <a:pt x="586279" y="-2084"/>
                    <a:pt x="644620" y="10219"/>
                    <a:pt x="690657" y="24110"/>
                  </a:cubicBezTo>
                  <a:cubicBezTo>
                    <a:pt x="736694" y="38001"/>
                    <a:pt x="762492" y="63004"/>
                    <a:pt x="793051" y="83641"/>
                  </a:cubicBezTo>
                  <a:cubicBezTo>
                    <a:pt x="823610" y="104278"/>
                    <a:pt x="838294" y="126504"/>
                    <a:pt x="874013" y="147935"/>
                  </a:cubicBezTo>
                  <a:cubicBezTo>
                    <a:pt x="909732" y="169366"/>
                    <a:pt x="977598" y="188813"/>
                    <a:pt x="1007363" y="212229"/>
                  </a:cubicBezTo>
                  <a:cubicBezTo>
                    <a:pt x="1037128" y="235645"/>
                    <a:pt x="1051813" y="263823"/>
                    <a:pt x="1052607" y="288429"/>
                  </a:cubicBezTo>
                  <a:cubicBezTo>
                    <a:pt x="1053401" y="313035"/>
                    <a:pt x="1043082" y="334863"/>
                    <a:pt x="1012126" y="359866"/>
                  </a:cubicBezTo>
                  <a:cubicBezTo>
                    <a:pt x="981170" y="384869"/>
                    <a:pt x="933942" y="415825"/>
                    <a:pt x="866870" y="438447"/>
                  </a:cubicBezTo>
                  <a:cubicBezTo>
                    <a:pt x="799798" y="461069"/>
                    <a:pt x="691451" y="488850"/>
                    <a:pt x="609695" y="495597"/>
                  </a:cubicBezTo>
                  <a:cubicBezTo>
                    <a:pt x="527939" y="502344"/>
                    <a:pt x="442213" y="489248"/>
                    <a:pt x="376332" y="478929"/>
                  </a:cubicBezTo>
                  <a:cubicBezTo>
                    <a:pt x="310451" y="468610"/>
                    <a:pt x="261635" y="451941"/>
                    <a:pt x="214407" y="433685"/>
                  </a:cubicBezTo>
                  <a:cubicBezTo>
                    <a:pt x="167179" y="415429"/>
                    <a:pt x="126697" y="393203"/>
                    <a:pt x="92963" y="369391"/>
                  </a:cubicBezTo>
                  <a:cubicBezTo>
                    <a:pt x="59229" y="345579"/>
                    <a:pt x="27479" y="312241"/>
                    <a:pt x="12001" y="290810"/>
                  </a:cubicBezTo>
                  <a:cubicBezTo>
                    <a:pt x="-3477" y="269379"/>
                    <a:pt x="-699" y="250726"/>
                    <a:pt x="2476" y="231279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8442E421-BC5C-449A-A5E0-73E9BB25027D}"/>
                </a:ext>
              </a:extLst>
            </p:cNvPr>
            <p:cNvSpPr txBox="1"/>
            <p:nvPr/>
          </p:nvSpPr>
          <p:spPr>
            <a:xfrm>
              <a:off x="6511359" y="4089078"/>
              <a:ext cx="42148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TCR</a:t>
              </a:r>
            </a:p>
          </p:txBody>
        </p:sp>
      </p:grp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559944" y="169147"/>
            <a:ext cx="11556312" cy="8515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Linfoma: ¿hacia dónde nos dirigimos?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1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Estudios en curso y aprobaciones anticipadas para Ac </a:t>
            </a:r>
            <a:r>
              <a:rPr kumimoji="0" lang="es-ES" sz="21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biespecíficos</a:t>
            </a:r>
            <a:r>
              <a:rPr kumimoji="0" lang="es-ES" sz="21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 más otros agentes novedosos</a:t>
            </a:r>
            <a:r>
              <a:rPr kumimoji="0" lang="es-E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es-E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5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A3D5836-DB56-3CD9-5627-3DBECAE8D76D}"/>
              </a:ext>
            </a:extLst>
          </p:cNvPr>
          <p:cNvGrpSpPr/>
          <p:nvPr/>
        </p:nvGrpSpPr>
        <p:grpSpPr>
          <a:xfrm>
            <a:off x="264086" y="1103600"/>
            <a:ext cx="11496365" cy="5152346"/>
            <a:chOff x="264086" y="1103598"/>
            <a:chExt cx="11643979" cy="52501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71CD89-39C8-78D6-6B54-31F9A0723490}"/>
                </a:ext>
              </a:extLst>
            </p:cNvPr>
            <p:cNvSpPr txBox="1"/>
            <p:nvPr/>
          </p:nvSpPr>
          <p:spPr>
            <a:xfrm>
              <a:off x="6468725" y="3460220"/>
              <a:ext cx="525338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PD-L1</a:t>
              </a: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0661FFAA-7C21-469F-927F-677581CECDB3}"/>
                </a:ext>
              </a:extLst>
            </p:cNvPr>
            <p:cNvSpPr txBox="1"/>
            <p:nvPr/>
          </p:nvSpPr>
          <p:spPr>
            <a:xfrm>
              <a:off x="3280326" y="4887429"/>
              <a:ext cx="885924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MHC II w Tu peptide</a:t>
              </a:r>
            </a:p>
          </p:txBody>
        </p:sp>
        <p:grpSp>
          <p:nvGrpSpPr>
            <p:cNvPr id="675" name="Group 674">
              <a:extLst>
                <a:ext uri="{FF2B5EF4-FFF2-40B4-BE49-F238E27FC236}">
                  <a16:creationId xmlns:a16="http://schemas.microsoft.com/office/drawing/2014/main" id="{F82CB529-BC92-4933-B104-4F34088797A1}"/>
                </a:ext>
              </a:extLst>
            </p:cNvPr>
            <p:cNvGrpSpPr/>
            <p:nvPr/>
          </p:nvGrpSpPr>
          <p:grpSpPr>
            <a:xfrm>
              <a:off x="4009188" y="4828888"/>
              <a:ext cx="323105" cy="174857"/>
              <a:chOff x="4538906" y="4426001"/>
              <a:chExt cx="323105" cy="174857"/>
            </a:xfrm>
          </p:grpSpPr>
          <p:sp>
            <p:nvSpPr>
              <p:cNvPr id="676" name="Octagon 101">
                <a:extLst>
                  <a:ext uri="{FF2B5EF4-FFF2-40B4-BE49-F238E27FC236}">
                    <a16:creationId xmlns:a16="http://schemas.microsoft.com/office/drawing/2014/main" id="{725E79D1-504F-4088-B7A8-C1FD40679BA6}"/>
                  </a:ext>
                </a:extLst>
              </p:cNvPr>
              <p:cNvSpPr/>
              <p:nvPr/>
            </p:nvSpPr>
            <p:spPr bwMode="auto">
              <a:xfrm rot="18095186">
                <a:off x="4638862" y="4371474"/>
                <a:ext cx="123193" cy="32310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193" h="323105">
                    <a:moveTo>
                      <a:pt x="315" y="6906"/>
                    </a:moveTo>
                    <a:lnTo>
                      <a:pt x="15633" y="0"/>
                    </a:lnTo>
                    <a:lnTo>
                      <a:pt x="107559" y="61612"/>
                    </a:lnTo>
                    <a:lnTo>
                      <a:pt x="120700" y="87073"/>
                    </a:lnTo>
                    <a:lnTo>
                      <a:pt x="123193" y="311678"/>
                    </a:lnTo>
                    <a:lnTo>
                      <a:pt x="105064" y="323105"/>
                    </a:lnTo>
                    <a:lnTo>
                      <a:pt x="17662" y="264306"/>
                    </a:lnTo>
                    <a:lnTo>
                      <a:pt x="0" y="236034"/>
                    </a:lnTo>
                    <a:lnTo>
                      <a:pt x="315" y="6906"/>
                    </a:lnTo>
                    <a:close/>
                  </a:path>
                </a:pathLst>
              </a:custGeom>
              <a:solidFill>
                <a:srgbClr val="1AC9A8">
                  <a:lumMod val="75000"/>
                </a:srgbClr>
              </a:solidFill>
              <a:ln w="6350" cap="sq" cmpd="sng" algn="ctr">
                <a:solidFill>
                  <a:srgbClr val="1AC9A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254E265F-CD10-4195-B660-F6D4D9B6B2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2366" y="4467796"/>
                <a:ext cx="217900" cy="133062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50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BAC51EDE-5EFE-4DDE-85A2-76B5982BCF26}"/>
                  </a:ext>
                </a:extLst>
              </p:cNvPr>
              <p:cNvSpPr/>
              <p:nvPr/>
            </p:nvSpPr>
            <p:spPr bwMode="auto">
              <a:xfrm rot="1567940">
                <a:off x="4547030" y="4426001"/>
                <a:ext cx="93600" cy="72000"/>
              </a:xfrm>
              <a:prstGeom prst="ellipse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CB1BC0CE-5BD5-4285-96A8-318A08821E6A}"/>
                </a:ext>
              </a:extLst>
            </p:cNvPr>
            <p:cNvSpPr txBox="1"/>
            <p:nvPr/>
          </p:nvSpPr>
          <p:spPr>
            <a:xfrm>
              <a:off x="6263378" y="5513064"/>
              <a:ext cx="1055472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Dendritic cell</a:t>
              </a:r>
            </a:p>
          </p:txBody>
        </p:sp>
        <p:grpSp>
          <p:nvGrpSpPr>
            <p:cNvPr id="672" name="Group 671">
              <a:extLst>
                <a:ext uri="{FF2B5EF4-FFF2-40B4-BE49-F238E27FC236}">
                  <a16:creationId xmlns:a16="http://schemas.microsoft.com/office/drawing/2014/main" id="{6E34C235-E5E6-42A4-BB24-FA8FC7287079}"/>
                </a:ext>
              </a:extLst>
            </p:cNvPr>
            <p:cNvGrpSpPr/>
            <p:nvPr/>
          </p:nvGrpSpPr>
          <p:grpSpPr>
            <a:xfrm>
              <a:off x="4166250" y="4801190"/>
              <a:ext cx="2196699" cy="1454740"/>
              <a:chOff x="4166250" y="4801190"/>
              <a:chExt cx="2196699" cy="1454740"/>
            </a:xfrm>
          </p:grpSpPr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F2CD9A8D-071C-43AF-A8F2-D2DBC379C2B5}"/>
                  </a:ext>
                </a:extLst>
              </p:cNvPr>
              <p:cNvSpPr/>
              <p:nvPr/>
            </p:nvSpPr>
            <p:spPr bwMode="auto">
              <a:xfrm>
                <a:off x="4166250" y="4801190"/>
                <a:ext cx="2196699" cy="1454740"/>
              </a:xfrm>
              <a:custGeom>
                <a:avLst/>
                <a:gdLst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83560 w 2961575"/>
                  <a:gd name="connsiteY38" fmla="*/ 192205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58955 h 1244335"/>
                  <a:gd name="connsiteX108" fmla="*/ 173710 w 2961575"/>
                  <a:gd name="connsiteY108" fmla="*/ 817680 h 1244335"/>
                  <a:gd name="connsiteX109" fmla="*/ 234035 w 2961575"/>
                  <a:gd name="connsiteY109" fmla="*/ 801805 h 1244335"/>
                  <a:gd name="connsiteX110" fmla="*/ 500735 w 2961575"/>
                  <a:gd name="connsiteY110" fmla="*/ 801805 h 1244335"/>
                  <a:gd name="connsiteX111" fmla="*/ 751560 w 2961575"/>
                  <a:gd name="connsiteY111" fmla="*/ 760530 h 1244335"/>
                  <a:gd name="connsiteX112" fmla="*/ 862685 w 2961575"/>
                  <a:gd name="connsiteY112" fmla="*/ 712905 h 1244335"/>
                  <a:gd name="connsiteX113" fmla="*/ 843635 w 2961575"/>
                  <a:gd name="connsiteY113" fmla="*/ 681155 h 1244335"/>
                  <a:gd name="connsiteX114" fmla="*/ 910310 w 2961575"/>
                  <a:gd name="connsiteY114" fmla="*/ 652580 h 1244335"/>
                  <a:gd name="connsiteX115" fmla="*/ 929360 w 2961575"/>
                  <a:gd name="connsiteY115" fmla="*/ 6303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58955 h 1244335"/>
                  <a:gd name="connsiteX108" fmla="*/ 173710 w 2961575"/>
                  <a:gd name="connsiteY108" fmla="*/ 817680 h 1244335"/>
                  <a:gd name="connsiteX109" fmla="*/ 234035 w 2961575"/>
                  <a:gd name="connsiteY109" fmla="*/ 801805 h 1244335"/>
                  <a:gd name="connsiteX110" fmla="*/ 500735 w 2961575"/>
                  <a:gd name="connsiteY110" fmla="*/ 801805 h 1244335"/>
                  <a:gd name="connsiteX111" fmla="*/ 751560 w 2961575"/>
                  <a:gd name="connsiteY111" fmla="*/ 760530 h 1244335"/>
                  <a:gd name="connsiteX112" fmla="*/ 862685 w 2961575"/>
                  <a:gd name="connsiteY112" fmla="*/ 712905 h 1244335"/>
                  <a:gd name="connsiteX113" fmla="*/ 843635 w 2961575"/>
                  <a:gd name="connsiteY113" fmla="*/ 681155 h 1244335"/>
                  <a:gd name="connsiteX114" fmla="*/ 910310 w 2961575"/>
                  <a:gd name="connsiteY114" fmla="*/ 652580 h 1244335"/>
                  <a:gd name="connsiteX115" fmla="*/ 929360 w 2961575"/>
                  <a:gd name="connsiteY115" fmla="*/ 6303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58955 h 1244335"/>
                  <a:gd name="connsiteX108" fmla="*/ 173710 w 2961575"/>
                  <a:gd name="connsiteY108" fmla="*/ 817680 h 1244335"/>
                  <a:gd name="connsiteX109" fmla="*/ 234035 w 2961575"/>
                  <a:gd name="connsiteY109" fmla="*/ 801805 h 1244335"/>
                  <a:gd name="connsiteX110" fmla="*/ 500735 w 2961575"/>
                  <a:gd name="connsiteY110" fmla="*/ 801805 h 1244335"/>
                  <a:gd name="connsiteX111" fmla="*/ 751560 w 2961575"/>
                  <a:gd name="connsiteY111" fmla="*/ 760530 h 1244335"/>
                  <a:gd name="connsiteX112" fmla="*/ 862685 w 2961575"/>
                  <a:gd name="connsiteY112" fmla="*/ 712905 h 1244335"/>
                  <a:gd name="connsiteX113" fmla="*/ 843635 w 2961575"/>
                  <a:gd name="connsiteY113" fmla="*/ 681155 h 1244335"/>
                  <a:gd name="connsiteX114" fmla="*/ 910310 w 2961575"/>
                  <a:gd name="connsiteY114" fmla="*/ 652580 h 1244335"/>
                  <a:gd name="connsiteX115" fmla="*/ 929360 w 2961575"/>
                  <a:gd name="connsiteY115" fmla="*/ 630355 h 1244335"/>
                  <a:gd name="connsiteX116" fmla="*/ 923010 w 2961575"/>
                  <a:gd name="connsiteY116" fmla="*/ 592255 h 1244335"/>
                  <a:gd name="connsiteX117" fmla="*/ 900785 w 2961575"/>
                  <a:gd name="connsiteY117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73710 w 2961575"/>
                  <a:gd name="connsiteY107" fmla="*/ 817680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43635 w 2961575"/>
                  <a:gd name="connsiteY112" fmla="*/ 681155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923010 w 2961575"/>
                  <a:gd name="connsiteY115" fmla="*/ 5922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43635 w 2961575"/>
                  <a:gd name="connsiteY112" fmla="*/ 681155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923010 w 2961575"/>
                  <a:gd name="connsiteY115" fmla="*/ 59225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43635 w 2961575"/>
                  <a:gd name="connsiteY112" fmla="*/ 681155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820617 w 2961575"/>
                  <a:gd name="connsiteY115" fmla="*/ 57320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11835 w 2961575"/>
                  <a:gd name="connsiteY11" fmla="*/ 309680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57922 w 2961575"/>
                  <a:gd name="connsiteY112" fmla="*/ 678774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820617 w 2961575"/>
                  <a:gd name="connsiteY115" fmla="*/ 573205 h 1244335"/>
                  <a:gd name="connsiteX116" fmla="*/ 900785 w 2961575"/>
                  <a:gd name="connsiteY116" fmla="*/ 557330 h 1244335"/>
                  <a:gd name="connsiteX0" fmla="*/ 900785 w 2961575"/>
                  <a:gd name="connsiteY0" fmla="*/ 557330 h 1244335"/>
                  <a:gd name="connsiteX1" fmla="*/ 818235 w 2961575"/>
                  <a:gd name="connsiteY1" fmla="*/ 538280 h 1244335"/>
                  <a:gd name="connsiteX2" fmla="*/ 643610 w 2961575"/>
                  <a:gd name="connsiteY2" fmla="*/ 512880 h 1244335"/>
                  <a:gd name="connsiteX3" fmla="*/ 405485 w 2961575"/>
                  <a:gd name="connsiteY3" fmla="*/ 446205 h 1244335"/>
                  <a:gd name="connsiteX4" fmla="*/ 173710 w 2961575"/>
                  <a:gd name="connsiteY4" fmla="*/ 338255 h 1244335"/>
                  <a:gd name="connsiteX5" fmla="*/ 78460 w 2961575"/>
                  <a:gd name="connsiteY5" fmla="*/ 284280 h 1244335"/>
                  <a:gd name="connsiteX6" fmla="*/ 5435 w 2961575"/>
                  <a:gd name="connsiteY6" fmla="*/ 192205 h 1244335"/>
                  <a:gd name="connsiteX7" fmla="*/ 18135 w 2961575"/>
                  <a:gd name="connsiteY7" fmla="*/ 116005 h 1244335"/>
                  <a:gd name="connsiteX8" fmla="*/ 119735 w 2961575"/>
                  <a:gd name="connsiteY8" fmla="*/ 93780 h 1244335"/>
                  <a:gd name="connsiteX9" fmla="*/ 307060 w 2961575"/>
                  <a:gd name="connsiteY9" fmla="*/ 160455 h 1244335"/>
                  <a:gd name="connsiteX10" fmla="*/ 373735 w 2961575"/>
                  <a:gd name="connsiteY10" fmla="*/ 227130 h 1244335"/>
                  <a:gd name="connsiteX11" fmla="*/ 430885 w 2961575"/>
                  <a:gd name="connsiteY11" fmla="*/ 316824 h 1244335"/>
                  <a:gd name="connsiteX12" fmla="*/ 608685 w 2961575"/>
                  <a:gd name="connsiteY12" fmla="*/ 385880 h 1244335"/>
                  <a:gd name="connsiteX13" fmla="*/ 900785 w 2961575"/>
                  <a:gd name="connsiteY13" fmla="*/ 465255 h 1244335"/>
                  <a:gd name="connsiteX14" fmla="*/ 999210 w 2961575"/>
                  <a:gd name="connsiteY14" fmla="*/ 443030 h 1244335"/>
                  <a:gd name="connsiteX15" fmla="*/ 1018260 w 2961575"/>
                  <a:gd name="connsiteY15" fmla="*/ 335080 h 1244335"/>
                  <a:gd name="connsiteX16" fmla="*/ 1091285 w 2961575"/>
                  <a:gd name="connsiteY16" fmla="*/ 300155 h 1244335"/>
                  <a:gd name="connsiteX17" fmla="*/ 1196060 w 2961575"/>
                  <a:gd name="connsiteY17" fmla="*/ 325555 h 1244335"/>
                  <a:gd name="connsiteX18" fmla="*/ 1278610 w 2961575"/>
                  <a:gd name="connsiteY18" fmla="*/ 335080 h 1244335"/>
                  <a:gd name="connsiteX19" fmla="*/ 1357985 w 2961575"/>
                  <a:gd name="connsiteY19" fmla="*/ 274755 h 1244335"/>
                  <a:gd name="connsiteX20" fmla="*/ 1392910 w 2961575"/>
                  <a:gd name="connsiteY20" fmla="*/ 246180 h 1244335"/>
                  <a:gd name="connsiteX21" fmla="*/ 1456410 w 2961575"/>
                  <a:gd name="connsiteY21" fmla="*/ 274755 h 1244335"/>
                  <a:gd name="connsiteX22" fmla="*/ 1478635 w 2961575"/>
                  <a:gd name="connsiteY22" fmla="*/ 281105 h 1244335"/>
                  <a:gd name="connsiteX23" fmla="*/ 1510385 w 2961575"/>
                  <a:gd name="connsiteY23" fmla="*/ 246180 h 1244335"/>
                  <a:gd name="connsiteX24" fmla="*/ 1567535 w 2961575"/>
                  <a:gd name="connsiteY24" fmla="*/ 71555 h 1244335"/>
                  <a:gd name="connsiteX25" fmla="*/ 1627860 w 2961575"/>
                  <a:gd name="connsiteY25" fmla="*/ 1705 h 1244335"/>
                  <a:gd name="connsiteX26" fmla="*/ 1723110 w 2961575"/>
                  <a:gd name="connsiteY26" fmla="*/ 30280 h 1244335"/>
                  <a:gd name="connsiteX27" fmla="*/ 1735810 w 2961575"/>
                  <a:gd name="connsiteY27" fmla="*/ 125530 h 1244335"/>
                  <a:gd name="connsiteX28" fmla="*/ 1742160 w 2961575"/>
                  <a:gd name="connsiteY28" fmla="*/ 208080 h 1244335"/>
                  <a:gd name="connsiteX29" fmla="*/ 1773910 w 2961575"/>
                  <a:gd name="connsiteY29" fmla="*/ 255705 h 1244335"/>
                  <a:gd name="connsiteX30" fmla="*/ 1840585 w 2961575"/>
                  <a:gd name="connsiteY30" fmla="*/ 252530 h 1244335"/>
                  <a:gd name="connsiteX31" fmla="*/ 1904085 w 2961575"/>
                  <a:gd name="connsiteY31" fmla="*/ 249355 h 1244335"/>
                  <a:gd name="connsiteX32" fmla="*/ 1923135 w 2961575"/>
                  <a:gd name="connsiteY32" fmla="*/ 268405 h 1244335"/>
                  <a:gd name="connsiteX33" fmla="*/ 1894560 w 2961575"/>
                  <a:gd name="connsiteY33" fmla="*/ 287455 h 1244335"/>
                  <a:gd name="connsiteX34" fmla="*/ 1958060 w 2961575"/>
                  <a:gd name="connsiteY34" fmla="*/ 300155 h 1244335"/>
                  <a:gd name="connsiteX35" fmla="*/ 2142210 w 2961575"/>
                  <a:gd name="connsiteY35" fmla="*/ 265230 h 1244335"/>
                  <a:gd name="connsiteX36" fmla="*/ 2453360 w 2961575"/>
                  <a:gd name="connsiteY36" fmla="*/ 169980 h 1244335"/>
                  <a:gd name="connsiteX37" fmla="*/ 2669260 w 2961575"/>
                  <a:gd name="connsiteY37" fmla="*/ 135055 h 1244335"/>
                  <a:gd name="connsiteX38" fmla="*/ 2758160 w 2961575"/>
                  <a:gd name="connsiteY38" fmla="*/ 176330 h 1244335"/>
                  <a:gd name="connsiteX39" fmla="*/ 2748635 w 2961575"/>
                  <a:gd name="connsiteY39" fmla="*/ 249355 h 1244335"/>
                  <a:gd name="connsiteX40" fmla="*/ 2672435 w 2961575"/>
                  <a:gd name="connsiteY40" fmla="*/ 296980 h 1244335"/>
                  <a:gd name="connsiteX41" fmla="*/ 2459710 w 2961575"/>
                  <a:gd name="connsiteY41" fmla="*/ 316030 h 1244335"/>
                  <a:gd name="connsiteX42" fmla="*/ 2329535 w 2961575"/>
                  <a:gd name="connsiteY42" fmla="*/ 328730 h 1244335"/>
                  <a:gd name="connsiteX43" fmla="*/ 2297785 w 2961575"/>
                  <a:gd name="connsiteY43" fmla="*/ 344605 h 1244335"/>
                  <a:gd name="connsiteX44" fmla="*/ 2300960 w 2961575"/>
                  <a:gd name="connsiteY44" fmla="*/ 366830 h 1244335"/>
                  <a:gd name="connsiteX45" fmla="*/ 2358110 w 2961575"/>
                  <a:gd name="connsiteY45" fmla="*/ 395405 h 1244335"/>
                  <a:gd name="connsiteX46" fmla="*/ 2529560 w 2961575"/>
                  <a:gd name="connsiteY46" fmla="*/ 376355 h 1244335"/>
                  <a:gd name="connsiteX47" fmla="*/ 2653385 w 2961575"/>
                  <a:gd name="connsiteY47" fmla="*/ 382705 h 1244335"/>
                  <a:gd name="connsiteX48" fmla="*/ 2678785 w 2961575"/>
                  <a:gd name="connsiteY48" fmla="*/ 433505 h 1244335"/>
                  <a:gd name="connsiteX49" fmla="*/ 2602585 w 2961575"/>
                  <a:gd name="connsiteY49" fmla="*/ 490655 h 1244335"/>
                  <a:gd name="connsiteX50" fmla="*/ 2475585 w 2961575"/>
                  <a:gd name="connsiteY50" fmla="*/ 535105 h 1244335"/>
                  <a:gd name="connsiteX51" fmla="*/ 2415260 w 2961575"/>
                  <a:gd name="connsiteY51" fmla="*/ 550980 h 1244335"/>
                  <a:gd name="connsiteX52" fmla="*/ 2396210 w 2961575"/>
                  <a:gd name="connsiteY52" fmla="*/ 563680 h 1244335"/>
                  <a:gd name="connsiteX53" fmla="*/ 2402560 w 2961575"/>
                  <a:gd name="connsiteY53" fmla="*/ 582730 h 1244335"/>
                  <a:gd name="connsiteX54" fmla="*/ 2535910 w 2961575"/>
                  <a:gd name="connsiteY54" fmla="*/ 601780 h 1244335"/>
                  <a:gd name="connsiteX55" fmla="*/ 2662910 w 2961575"/>
                  <a:gd name="connsiteY55" fmla="*/ 579555 h 1244335"/>
                  <a:gd name="connsiteX56" fmla="*/ 2720060 w 2961575"/>
                  <a:gd name="connsiteY56" fmla="*/ 589080 h 1244335"/>
                  <a:gd name="connsiteX57" fmla="*/ 2704185 w 2961575"/>
                  <a:gd name="connsiteY57" fmla="*/ 636705 h 1244335"/>
                  <a:gd name="connsiteX58" fmla="*/ 2602585 w 2961575"/>
                  <a:gd name="connsiteY58" fmla="*/ 681155 h 1244335"/>
                  <a:gd name="connsiteX59" fmla="*/ 2469235 w 2961575"/>
                  <a:gd name="connsiteY59" fmla="*/ 674805 h 1244335"/>
                  <a:gd name="connsiteX60" fmla="*/ 2389860 w 2961575"/>
                  <a:gd name="connsiteY60" fmla="*/ 646230 h 1244335"/>
                  <a:gd name="connsiteX61" fmla="*/ 2339060 w 2961575"/>
                  <a:gd name="connsiteY61" fmla="*/ 639880 h 1244335"/>
                  <a:gd name="connsiteX62" fmla="*/ 2316835 w 2961575"/>
                  <a:gd name="connsiteY62" fmla="*/ 665280 h 1244335"/>
                  <a:gd name="connsiteX63" fmla="*/ 2377160 w 2961575"/>
                  <a:gd name="connsiteY63" fmla="*/ 703380 h 1244335"/>
                  <a:gd name="connsiteX64" fmla="*/ 2596235 w 2961575"/>
                  <a:gd name="connsiteY64" fmla="*/ 795455 h 1244335"/>
                  <a:gd name="connsiteX65" fmla="*/ 2859760 w 2961575"/>
                  <a:gd name="connsiteY65" fmla="*/ 925630 h 1244335"/>
                  <a:gd name="connsiteX66" fmla="*/ 2961360 w 2961575"/>
                  <a:gd name="connsiteY66" fmla="*/ 1058980 h 1244335"/>
                  <a:gd name="connsiteX67" fmla="*/ 2837535 w 2961575"/>
                  <a:gd name="connsiteY67" fmla="*/ 1132005 h 1244335"/>
                  <a:gd name="connsiteX68" fmla="*/ 2720060 w 2961575"/>
                  <a:gd name="connsiteY68" fmla="*/ 1125655 h 1244335"/>
                  <a:gd name="connsiteX69" fmla="*/ 2593060 w 2961575"/>
                  <a:gd name="connsiteY69" fmla="*/ 1068505 h 1244335"/>
                  <a:gd name="connsiteX70" fmla="*/ 2554960 w 2961575"/>
                  <a:gd name="connsiteY70" fmla="*/ 960555 h 1244335"/>
                  <a:gd name="connsiteX71" fmla="*/ 2510510 w 2961575"/>
                  <a:gd name="connsiteY71" fmla="*/ 906580 h 1244335"/>
                  <a:gd name="connsiteX72" fmla="*/ 2424785 w 2961575"/>
                  <a:gd name="connsiteY72" fmla="*/ 839905 h 1244335"/>
                  <a:gd name="connsiteX73" fmla="*/ 2291435 w 2961575"/>
                  <a:gd name="connsiteY73" fmla="*/ 773230 h 1244335"/>
                  <a:gd name="connsiteX74" fmla="*/ 2177135 w 2961575"/>
                  <a:gd name="connsiteY74" fmla="*/ 735130 h 1244335"/>
                  <a:gd name="connsiteX75" fmla="*/ 2116810 w 2961575"/>
                  <a:gd name="connsiteY75" fmla="*/ 728780 h 1244335"/>
                  <a:gd name="connsiteX76" fmla="*/ 2100935 w 2961575"/>
                  <a:gd name="connsiteY76" fmla="*/ 754180 h 1244335"/>
                  <a:gd name="connsiteX77" fmla="*/ 2107285 w 2961575"/>
                  <a:gd name="connsiteY77" fmla="*/ 795455 h 1244335"/>
                  <a:gd name="connsiteX78" fmla="*/ 2091410 w 2961575"/>
                  <a:gd name="connsiteY78" fmla="*/ 839905 h 1244335"/>
                  <a:gd name="connsiteX79" fmla="*/ 2050135 w 2961575"/>
                  <a:gd name="connsiteY79" fmla="*/ 846255 h 1244335"/>
                  <a:gd name="connsiteX80" fmla="*/ 2005685 w 2961575"/>
                  <a:gd name="connsiteY80" fmla="*/ 833555 h 1244335"/>
                  <a:gd name="connsiteX81" fmla="*/ 1954885 w 2961575"/>
                  <a:gd name="connsiteY81" fmla="*/ 839905 h 1244335"/>
                  <a:gd name="connsiteX82" fmla="*/ 1923135 w 2961575"/>
                  <a:gd name="connsiteY82" fmla="*/ 865305 h 1244335"/>
                  <a:gd name="connsiteX83" fmla="*/ 1869160 w 2961575"/>
                  <a:gd name="connsiteY83" fmla="*/ 884355 h 1244335"/>
                  <a:gd name="connsiteX84" fmla="*/ 1818360 w 2961575"/>
                  <a:gd name="connsiteY84" fmla="*/ 855780 h 1244335"/>
                  <a:gd name="connsiteX85" fmla="*/ 1780260 w 2961575"/>
                  <a:gd name="connsiteY85" fmla="*/ 868480 h 1244335"/>
                  <a:gd name="connsiteX86" fmla="*/ 1770735 w 2961575"/>
                  <a:gd name="connsiteY86" fmla="*/ 925630 h 1244335"/>
                  <a:gd name="connsiteX87" fmla="*/ 1827885 w 2961575"/>
                  <a:gd name="connsiteY87" fmla="*/ 1033580 h 1244335"/>
                  <a:gd name="connsiteX88" fmla="*/ 1875510 w 2961575"/>
                  <a:gd name="connsiteY88" fmla="*/ 1154230 h 1244335"/>
                  <a:gd name="connsiteX89" fmla="*/ 1789785 w 2961575"/>
                  <a:gd name="connsiteY89" fmla="*/ 1233605 h 1244335"/>
                  <a:gd name="connsiteX90" fmla="*/ 1707235 w 2961575"/>
                  <a:gd name="connsiteY90" fmla="*/ 1233605 h 1244335"/>
                  <a:gd name="connsiteX91" fmla="*/ 1605635 w 2961575"/>
                  <a:gd name="connsiteY91" fmla="*/ 1141530 h 1244335"/>
                  <a:gd name="connsiteX92" fmla="*/ 1532610 w 2961575"/>
                  <a:gd name="connsiteY92" fmla="*/ 944680 h 1244335"/>
                  <a:gd name="connsiteX93" fmla="*/ 1462760 w 2961575"/>
                  <a:gd name="connsiteY93" fmla="*/ 884355 h 1244335"/>
                  <a:gd name="connsiteX94" fmla="*/ 1402435 w 2961575"/>
                  <a:gd name="connsiteY94" fmla="*/ 928805 h 1244335"/>
                  <a:gd name="connsiteX95" fmla="*/ 1364335 w 2961575"/>
                  <a:gd name="connsiteY95" fmla="*/ 922455 h 1244335"/>
                  <a:gd name="connsiteX96" fmla="*/ 1307185 w 2961575"/>
                  <a:gd name="connsiteY96" fmla="*/ 903405 h 1244335"/>
                  <a:gd name="connsiteX97" fmla="*/ 1246860 w 2961575"/>
                  <a:gd name="connsiteY97" fmla="*/ 909755 h 1244335"/>
                  <a:gd name="connsiteX98" fmla="*/ 1154785 w 2961575"/>
                  <a:gd name="connsiteY98" fmla="*/ 951030 h 1244335"/>
                  <a:gd name="connsiteX99" fmla="*/ 1107160 w 2961575"/>
                  <a:gd name="connsiteY99" fmla="*/ 954205 h 1244335"/>
                  <a:gd name="connsiteX100" fmla="*/ 1097635 w 2961575"/>
                  <a:gd name="connsiteY100" fmla="*/ 916105 h 1244335"/>
                  <a:gd name="connsiteX101" fmla="*/ 1100810 w 2961575"/>
                  <a:gd name="connsiteY101" fmla="*/ 862130 h 1244335"/>
                  <a:gd name="connsiteX102" fmla="*/ 1046835 w 2961575"/>
                  <a:gd name="connsiteY102" fmla="*/ 814505 h 1244335"/>
                  <a:gd name="connsiteX103" fmla="*/ 951585 w 2961575"/>
                  <a:gd name="connsiteY103" fmla="*/ 804980 h 1244335"/>
                  <a:gd name="connsiteX104" fmla="*/ 624560 w 2961575"/>
                  <a:gd name="connsiteY104" fmla="*/ 855780 h 1244335"/>
                  <a:gd name="connsiteX105" fmla="*/ 408660 w 2961575"/>
                  <a:gd name="connsiteY105" fmla="*/ 881180 h 1244335"/>
                  <a:gd name="connsiteX106" fmla="*/ 218160 w 2961575"/>
                  <a:gd name="connsiteY106" fmla="*/ 881180 h 1244335"/>
                  <a:gd name="connsiteX107" fmla="*/ 183235 w 2961575"/>
                  <a:gd name="connsiteY107" fmla="*/ 820855 h 1244335"/>
                  <a:gd name="connsiteX108" fmla="*/ 234035 w 2961575"/>
                  <a:gd name="connsiteY108" fmla="*/ 801805 h 1244335"/>
                  <a:gd name="connsiteX109" fmla="*/ 500735 w 2961575"/>
                  <a:gd name="connsiteY109" fmla="*/ 801805 h 1244335"/>
                  <a:gd name="connsiteX110" fmla="*/ 751560 w 2961575"/>
                  <a:gd name="connsiteY110" fmla="*/ 760530 h 1244335"/>
                  <a:gd name="connsiteX111" fmla="*/ 862685 w 2961575"/>
                  <a:gd name="connsiteY111" fmla="*/ 712905 h 1244335"/>
                  <a:gd name="connsiteX112" fmla="*/ 857922 w 2961575"/>
                  <a:gd name="connsiteY112" fmla="*/ 678774 h 1244335"/>
                  <a:gd name="connsiteX113" fmla="*/ 910310 w 2961575"/>
                  <a:gd name="connsiteY113" fmla="*/ 652580 h 1244335"/>
                  <a:gd name="connsiteX114" fmla="*/ 929360 w 2961575"/>
                  <a:gd name="connsiteY114" fmla="*/ 630355 h 1244335"/>
                  <a:gd name="connsiteX115" fmla="*/ 820617 w 2961575"/>
                  <a:gd name="connsiteY115" fmla="*/ 573205 h 1244335"/>
                  <a:gd name="connsiteX116" fmla="*/ 900785 w 2961575"/>
                  <a:gd name="connsiteY116" fmla="*/ 557330 h 124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2961575" h="1244335">
                    <a:moveTo>
                      <a:pt x="900785" y="557330"/>
                    </a:moveTo>
                    <a:cubicBezTo>
                      <a:pt x="900388" y="551509"/>
                      <a:pt x="861097" y="545688"/>
                      <a:pt x="818235" y="538280"/>
                    </a:cubicBezTo>
                    <a:cubicBezTo>
                      <a:pt x="775373" y="530872"/>
                      <a:pt x="712402" y="528226"/>
                      <a:pt x="643610" y="512880"/>
                    </a:cubicBezTo>
                    <a:cubicBezTo>
                      <a:pt x="574818" y="497534"/>
                      <a:pt x="483801" y="475309"/>
                      <a:pt x="405485" y="446205"/>
                    </a:cubicBezTo>
                    <a:cubicBezTo>
                      <a:pt x="327169" y="417101"/>
                      <a:pt x="228214" y="365242"/>
                      <a:pt x="173710" y="338255"/>
                    </a:cubicBezTo>
                    <a:cubicBezTo>
                      <a:pt x="119206" y="311267"/>
                      <a:pt x="106506" y="308622"/>
                      <a:pt x="78460" y="284280"/>
                    </a:cubicBezTo>
                    <a:cubicBezTo>
                      <a:pt x="50414" y="259938"/>
                      <a:pt x="15489" y="220251"/>
                      <a:pt x="5435" y="192205"/>
                    </a:cubicBezTo>
                    <a:cubicBezTo>
                      <a:pt x="-4619" y="164159"/>
                      <a:pt x="-915" y="132409"/>
                      <a:pt x="18135" y="116005"/>
                    </a:cubicBezTo>
                    <a:cubicBezTo>
                      <a:pt x="37185" y="99601"/>
                      <a:pt x="71581" y="86372"/>
                      <a:pt x="119735" y="93780"/>
                    </a:cubicBezTo>
                    <a:cubicBezTo>
                      <a:pt x="167889" y="101188"/>
                      <a:pt x="264727" y="138230"/>
                      <a:pt x="307060" y="160455"/>
                    </a:cubicBezTo>
                    <a:cubicBezTo>
                      <a:pt x="349393" y="182680"/>
                      <a:pt x="353098" y="201069"/>
                      <a:pt x="373735" y="227130"/>
                    </a:cubicBezTo>
                    <a:cubicBezTo>
                      <a:pt x="394372" y="253191"/>
                      <a:pt x="391727" y="290366"/>
                      <a:pt x="430885" y="316824"/>
                    </a:cubicBezTo>
                    <a:cubicBezTo>
                      <a:pt x="470043" y="343282"/>
                      <a:pt x="530368" y="361142"/>
                      <a:pt x="608685" y="385880"/>
                    </a:cubicBezTo>
                    <a:cubicBezTo>
                      <a:pt x="687002" y="410618"/>
                      <a:pt x="835698" y="455730"/>
                      <a:pt x="900785" y="465255"/>
                    </a:cubicBezTo>
                    <a:cubicBezTo>
                      <a:pt x="965872" y="474780"/>
                      <a:pt x="979631" y="464726"/>
                      <a:pt x="999210" y="443030"/>
                    </a:cubicBezTo>
                    <a:cubicBezTo>
                      <a:pt x="1018789" y="421334"/>
                      <a:pt x="1002914" y="358892"/>
                      <a:pt x="1018260" y="335080"/>
                    </a:cubicBezTo>
                    <a:cubicBezTo>
                      <a:pt x="1033606" y="311268"/>
                      <a:pt x="1061652" y="301742"/>
                      <a:pt x="1091285" y="300155"/>
                    </a:cubicBezTo>
                    <a:cubicBezTo>
                      <a:pt x="1120918" y="298568"/>
                      <a:pt x="1164839" y="319734"/>
                      <a:pt x="1196060" y="325555"/>
                    </a:cubicBezTo>
                    <a:cubicBezTo>
                      <a:pt x="1227281" y="331376"/>
                      <a:pt x="1251622" y="343547"/>
                      <a:pt x="1278610" y="335080"/>
                    </a:cubicBezTo>
                    <a:cubicBezTo>
                      <a:pt x="1305598" y="326613"/>
                      <a:pt x="1338935" y="289572"/>
                      <a:pt x="1357985" y="274755"/>
                    </a:cubicBezTo>
                    <a:cubicBezTo>
                      <a:pt x="1377035" y="259938"/>
                      <a:pt x="1376506" y="246180"/>
                      <a:pt x="1392910" y="246180"/>
                    </a:cubicBezTo>
                    <a:cubicBezTo>
                      <a:pt x="1409314" y="246180"/>
                      <a:pt x="1442123" y="268934"/>
                      <a:pt x="1456410" y="274755"/>
                    </a:cubicBezTo>
                    <a:cubicBezTo>
                      <a:pt x="1470697" y="280576"/>
                      <a:pt x="1469639" y="285867"/>
                      <a:pt x="1478635" y="281105"/>
                    </a:cubicBezTo>
                    <a:cubicBezTo>
                      <a:pt x="1487631" y="276343"/>
                      <a:pt x="1495568" y="281105"/>
                      <a:pt x="1510385" y="246180"/>
                    </a:cubicBezTo>
                    <a:cubicBezTo>
                      <a:pt x="1525202" y="211255"/>
                      <a:pt x="1547956" y="112301"/>
                      <a:pt x="1567535" y="71555"/>
                    </a:cubicBezTo>
                    <a:cubicBezTo>
                      <a:pt x="1587114" y="30809"/>
                      <a:pt x="1601931" y="8584"/>
                      <a:pt x="1627860" y="1705"/>
                    </a:cubicBezTo>
                    <a:cubicBezTo>
                      <a:pt x="1653789" y="-5174"/>
                      <a:pt x="1705118" y="9642"/>
                      <a:pt x="1723110" y="30280"/>
                    </a:cubicBezTo>
                    <a:cubicBezTo>
                      <a:pt x="1741102" y="50917"/>
                      <a:pt x="1732635" y="95897"/>
                      <a:pt x="1735810" y="125530"/>
                    </a:cubicBezTo>
                    <a:cubicBezTo>
                      <a:pt x="1738985" y="155163"/>
                      <a:pt x="1735810" y="186384"/>
                      <a:pt x="1742160" y="208080"/>
                    </a:cubicBezTo>
                    <a:cubicBezTo>
                      <a:pt x="1748510" y="229776"/>
                      <a:pt x="1757506" y="248297"/>
                      <a:pt x="1773910" y="255705"/>
                    </a:cubicBezTo>
                    <a:cubicBezTo>
                      <a:pt x="1790314" y="263113"/>
                      <a:pt x="1840585" y="252530"/>
                      <a:pt x="1840585" y="252530"/>
                    </a:cubicBezTo>
                    <a:cubicBezTo>
                      <a:pt x="1862281" y="251472"/>
                      <a:pt x="1890327" y="246709"/>
                      <a:pt x="1904085" y="249355"/>
                    </a:cubicBezTo>
                    <a:cubicBezTo>
                      <a:pt x="1917843" y="252001"/>
                      <a:pt x="1924723" y="262055"/>
                      <a:pt x="1923135" y="268405"/>
                    </a:cubicBezTo>
                    <a:cubicBezTo>
                      <a:pt x="1921548" y="274755"/>
                      <a:pt x="1888739" y="282163"/>
                      <a:pt x="1894560" y="287455"/>
                    </a:cubicBezTo>
                    <a:cubicBezTo>
                      <a:pt x="1900381" y="292747"/>
                      <a:pt x="1916785" y="303859"/>
                      <a:pt x="1958060" y="300155"/>
                    </a:cubicBezTo>
                    <a:cubicBezTo>
                      <a:pt x="1999335" y="296451"/>
                      <a:pt x="2059660" y="286926"/>
                      <a:pt x="2142210" y="265230"/>
                    </a:cubicBezTo>
                    <a:cubicBezTo>
                      <a:pt x="2224760" y="243534"/>
                      <a:pt x="2365518" y="191676"/>
                      <a:pt x="2453360" y="169980"/>
                    </a:cubicBezTo>
                    <a:cubicBezTo>
                      <a:pt x="2541202" y="148284"/>
                      <a:pt x="2618460" y="133997"/>
                      <a:pt x="2669260" y="135055"/>
                    </a:cubicBezTo>
                    <a:cubicBezTo>
                      <a:pt x="2720060" y="136113"/>
                      <a:pt x="2744931" y="157280"/>
                      <a:pt x="2758160" y="176330"/>
                    </a:cubicBezTo>
                    <a:cubicBezTo>
                      <a:pt x="2771389" y="195380"/>
                      <a:pt x="2762922" y="229247"/>
                      <a:pt x="2748635" y="249355"/>
                    </a:cubicBezTo>
                    <a:cubicBezTo>
                      <a:pt x="2734348" y="269463"/>
                      <a:pt x="2720589" y="285867"/>
                      <a:pt x="2672435" y="296980"/>
                    </a:cubicBezTo>
                    <a:cubicBezTo>
                      <a:pt x="2624281" y="308092"/>
                      <a:pt x="2459710" y="316030"/>
                      <a:pt x="2459710" y="316030"/>
                    </a:cubicBezTo>
                    <a:cubicBezTo>
                      <a:pt x="2402560" y="321322"/>
                      <a:pt x="2356522" y="323968"/>
                      <a:pt x="2329535" y="328730"/>
                    </a:cubicBezTo>
                    <a:cubicBezTo>
                      <a:pt x="2302548" y="333492"/>
                      <a:pt x="2302547" y="338255"/>
                      <a:pt x="2297785" y="344605"/>
                    </a:cubicBezTo>
                    <a:cubicBezTo>
                      <a:pt x="2293023" y="350955"/>
                      <a:pt x="2290906" y="358363"/>
                      <a:pt x="2300960" y="366830"/>
                    </a:cubicBezTo>
                    <a:cubicBezTo>
                      <a:pt x="2311014" y="375297"/>
                      <a:pt x="2320010" y="393817"/>
                      <a:pt x="2358110" y="395405"/>
                    </a:cubicBezTo>
                    <a:cubicBezTo>
                      <a:pt x="2396210" y="396993"/>
                      <a:pt x="2480348" y="378472"/>
                      <a:pt x="2529560" y="376355"/>
                    </a:cubicBezTo>
                    <a:cubicBezTo>
                      <a:pt x="2578772" y="374238"/>
                      <a:pt x="2628514" y="373180"/>
                      <a:pt x="2653385" y="382705"/>
                    </a:cubicBezTo>
                    <a:cubicBezTo>
                      <a:pt x="2678256" y="392230"/>
                      <a:pt x="2687252" y="415513"/>
                      <a:pt x="2678785" y="433505"/>
                    </a:cubicBezTo>
                    <a:cubicBezTo>
                      <a:pt x="2670318" y="451497"/>
                      <a:pt x="2636452" y="473722"/>
                      <a:pt x="2602585" y="490655"/>
                    </a:cubicBezTo>
                    <a:cubicBezTo>
                      <a:pt x="2568718" y="507588"/>
                      <a:pt x="2506806" y="525051"/>
                      <a:pt x="2475585" y="535105"/>
                    </a:cubicBezTo>
                    <a:cubicBezTo>
                      <a:pt x="2444364" y="545159"/>
                      <a:pt x="2428489" y="546218"/>
                      <a:pt x="2415260" y="550980"/>
                    </a:cubicBezTo>
                    <a:cubicBezTo>
                      <a:pt x="2402031" y="555742"/>
                      <a:pt x="2398327" y="558388"/>
                      <a:pt x="2396210" y="563680"/>
                    </a:cubicBezTo>
                    <a:cubicBezTo>
                      <a:pt x="2394093" y="568972"/>
                      <a:pt x="2379277" y="576380"/>
                      <a:pt x="2402560" y="582730"/>
                    </a:cubicBezTo>
                    <a:cubicBezTo>
                      <a:pt x="2425843" y="589080"/>
                      <a:pt x="2492518" y="602309"/>
                      <a:pt x="2535910" y="601780"/>
                    </a:cubicBezTo>
                    <a:cubicBezTo>
                      <a:pt x="2579302" y="601251"/>
                      <a:pt x="2632218" y="581672"/>
                      <a:pt x="2662910" y="579555"/>
                    </a:cubicBezTo>
                    <a:cubicBezTo>
                      <a:pt x="2693602" y="577438"/>
                      <a:pt x="2713181" y="579555"/>
                      <a:pt x="2720060" y="589080"/>
                    </a:cubicBezTo>
                    <a:cubicBezTo>
                      <a:pt x="2726939" y="598605"/>
                      <a:pt x="2723764" y="621359"/>
                      <a:pt x="2704185" y="636705"/>
                    </a:cubicBezTo>
                    <a:cubicBezTo>
                      <a:pt x="2684606" y="652051"/>
                      <a:pt x="2641743" y="674805"/>
                      <a:pt x="2602585" y="681155"/>
                    </a:cubicBezTo>
                    <a:cubicBezTo>
                      <a:pt x="2563427" y="687505"/>
                      <a:pt x="2504689" y="680626"/>
                      <a:pt x="2469235" y="674805"/>
                    </a:cubicBezTo>
                    <a:cubicBezTo>
                      <a:pt x="2433781" y="668984"/>
                      <a:pt x="2411556" y="652051"/>
                      <a:pt x="2389860" y="646230"/>
                    </a:cubicBezTo>
                    <a:cubicBezTo>
                      <a:pt x="2368164" y="640409"/>
                      <a:pt x="2351231" y="636705"/>
                      <a:pt x="2339060" y="639880"/>
                    </a:cubicBezTo>
                    <a:cubicBezTo>
                      <a:pt x="2326889" y="643055"/>
                      <a:pt x="2310485" y="654697"/>
                      <a:pt x="2316835" y="665280"/>
                    </a:cubicBezTo>
                    <a:cubicBezTo>
                      <a:pt x="2323185" y="675863"/>
                      <a:pt x="2330593" y="681684"/>
                      <a:pt x="2377160" y="703380"/>
                    </a:cubicBezTo>
                    <a:cubicBezTo>
                      <a:pt x="2423727" y="725076"/>
                      <a:pt x="2515802" y="758413"/>
                      <a:pt x="2596235" y="795455"/>
                    </a:cubicBezTo>
                    <a:cubicBezTo>
                      <a:pt x="2676668" y="832497"/>
                      <a:pt x="2798906" y="881709"/>
                      <a:pt x="2859760" y="925630"/>
                    </a:cubicBezTo>
                    <a:cubicBezTo>
                      <a:pt x="2920614" y="969551"/>
                      <a:pt x="2965064" y="1024584"/>
                      <a:pt x="2961360" y="1058980"/>
                    </a:cubicBezTo>
                    <a:cubicBezTo>
                      <a:pt x="2957656" y="1093376"/>
                      <a:pt x="2877752" y="1120893"/>
                      <a:pt x="2837535" y="1132005"/>
                    </a:cubicBezTo>
                    <a:cubicBezTo>
                      <a:pt x="2797318" y="1143118"/>
                      <a:pt x="2760806" y="1136238"/>
                      <a:pt x="2720060" y="1125655"/>
                    </a:cubicBezTo>
                    <a:cubicBezTo>
                      <a:pt x="2679314" y="1115072"/>
                      <a:pt x="2620577" y="1096022"/>
                      <a:pt x="2593060" y="1068505"/>
                    </a:cubicBezTo>
                    <a:cubicBezTo>
                      <a:pt x="2565543" y="1040988"/>
                      <a:pt x="2568718" y="987543"/>
                      <a:pt x="2554960" y="960555"/>
                    </a:cubicBezTo>
                    <a:cubicBezTo>
                      <a:pt x="2541202" y="933568"/>
                      <a:pt x="2532206" y="926688"/>
                      <a:pt x="2510510" y="906580"/>
                    </a:cubicBezTo>
                    <a:cubicBezTo>
                      <a:pt x="2488814" y="886472"/>
                      <a:pt x="2461297" y="862130"/>
                      <a:pt x="2424785" y="839905"/>
                    </a:cubicBezTo>
                    <a:cubicBezTo>
                      <a:pt x="2388273" y="817680"/>
                      <a:pt x="2332710" y="790693"/>
                      <a:pt x="2291435" y="773230"/>
                    </a:cubicBezTo>
                    <a:cubicBezTo>
                      <a:pt x="2250160" y="755768"/>
                      <a:pt x="2206239" y="742538"/>
                      <a:pt x="2177135" y="735130"/>
                    </a:cubicBezTo>
                    <a:cubicBezTo>
                      <a:pt x="2148031" y="727722"/>
                      <a:pt x="2129510" y="725605"/>
                      <a:pt x="2116810" y="728780"/>
                    </a:cubicBezTo>
                    <a:cubicBezTo>
                      <a:pt x="2104110" y="731955"/>
                      <a:pt x="2102522" y="743068"/>
                      <a:pt x="2100935" y="754180"/>
                    </a:cubicBezTo>
                    <a:cubicBezTo>
                      <a:pt x="2099348" y="765292"/>
                      <a:pt x="2108872" y="781168"/>
                      <a:pt x="2107285" y="795455"/>
                    </a:cubicBezTo>
                    <a:cubicBezTo>
                      <a:pt x="2105698" y="809742"/>
                      <a:pt x="2100935" y="831438"/>
                      <a:pt x="2091410" y="839905"/>
                    </a:cubicBezTo>
                    <a:cubicBezTo>
                      <a:pt x="2081885" y="848372"/>
                      <a:pt x="2064422" y="847313"/>
                      <a:pt x="2050135" y="846255"/>
                    </a:cubicBezTo>
                    <a:cubicBezTo>
                      <a:pt x="2035848" y="845197"/>
                      <a:pt x="2021560" y="834613"/>
                      <a:pt x="2005685" y="833555"/>
                    </a:cubicBezTo>
                    <a:cubicBezTo>
                      <a:pt x="1989810" y="832497"/>
                      <a:pt x="1968643" y="834613"/>
                      <a:pt x="1954885" y="839905"/>
                    </a:cubicBezTo>
                    <a:cubicBezTo>
                      <a:pt x="1941127" y="845197"/>
                      <a:pt x="1937422" y="857897"/>
                      <a:pt x="1923135" y="865305"/>
                    </a:cubicBezTo>
                    <a:cubicBezTo>
                      <a:pt x="1908848" y="872713"/>
                      <a:pt x="1886622" y="885942"/>
                      <a:pt x="1869160" y="884355"/>
                    </a:cubicBezTo>
                    <a:cubicBezTo>
                      <a:pt x="1851698" y="882768"/>
                      <a:pt x="1833177" y="858426"/>
                      <a:pt x="1818360" y="855780"/>
                    </a:cubicBezTo>
                    <a:cubicBezTo>
                      <a:pt x="1803543" y="853134"/>
                      <a:pt x="1788198" y="856838"/>
                      <a:pt x="1780260" y="868480"/>
                    </a:cubicBezTo>
                    <a:cubicBezTo>
                      <a:pt x="1772323" y="880122"/>
                      <a:pt x="1762798" y="898114"/>
                      <a:pt x="1770735" y="925630"/>
                    </a:cubicBezTo>
                    <a:cubicBezTo>
                      <a:pt x="1778672" y="953146"/>
                      <a:pt x="1810423" y="995480"/>
                      <a:pt x="1827885" y="1033580"/>
                    </a:cubicBezTo>
                    <a:cubicBezTo>
                      <a:pt x="1845347" y="1071680"/>
                      <a:pt x="1881860" y="1120893"/>
                      <a:pt x="1875510" y="1154230"/>
                    </a:cubicBezTo>
                    <a:cubicBezTo>
                      <a:pt x="1869160" y="1187568"/>
                      <a:pt x="1817831" y="1220376"/>
                      <a:pt x="1789785" y="1233605"/>
                    </a:cubicBezTo>
                    <a:cubicBezTo>
                      <a:pt x="1761739" y="1246834"/>
                      <a:pt x="1737927" y="1248951"/>
                      <a:pt x="1707235" y="1233605"/>
                    </a:cubicBezTo>
                    <a:cubicBezTo>
                      <a:pt x="1676543" y="1218259"/>
                      <a:pt x="1634739" y="1189684"/>
                      <a:pt x="1605635" y="1141530"/>
                    </a:cubicBezTo>
                    <a:cubicBezTo>
                      <a:pt x="1576531" y="1093376"/>
                      <a:pt x="1556423" y="987543"/>
                      <a:pt x="1532610" y="944680"/>
                    </a:cubicBezTo>
                    <a:cubicBezTo>
                      <a:pt x="1508798" y="901818"/>
                      <a:pt x="1484456" y="887001"/>
                      <a:pt x="1462760" y="884355"/>
                    </a:cubicBezTo>
                    <a:cubicBezTo>
                      <a:pt x="1441064" y="881709"/>
                      <a:pt x="1418839" y="922455"/>
                      <a:pt x="1402435" y="928805"/>
                    </a:cubicBezTo>
                    <a:cubicBezTo>
                      <a:pt x="1386031" y="935155"/>
                      <a:pt x="1380210" y="926688"/>
                      <a:pt x="1364335" y="922455"/>
                    </a:cubicBezTo>
                    <a:cubicBezTo>
                      <a:pt x="1348460" y="918222"/>
                      <a:pt x="1326764" y="905522"/>
                      <a:pt x="1307185" y="903405"/>
                    </a:cubicBezTo>
                    <a:cubicBezTo>
                      <a:pt x="1287606" y="901288"/>
                      <a:pt x="1272260" y="901818"/>
                      <a:pt x="1246860" y="909755"/>
                    </a:cubicBezTo>
                    <a:cubicBezTo>
                      <a:pt x="1221460" y="917692"/>
                      <a:pt x="1178068" y="943622"/>
                      <a:pt x="1154785" y="951030"/>
                    </a:cubicBezTo>
                    <a:cubicBezTo>
                      <a:pt x="1131502" y="958438"/>
                      <a:pt x="1116685" y="960026"/>
                      <a:pt x="1107160" y="954205"/>
                    </a:cubicBezTo>
                    <a:cubicBezTo>
                      <a:pt x="1097635" y="948384"/>
                      <a:pt x="1098693" y="931451"/>
                      <a:pt x="1097635" y="916105"/>
                    </a:cubicBezTo>
                    <a:cubicBezTo>
                      <a:pt x="1096577" y="900759"/>
                      <a:pt x="1109277" y="879063"/>
                      <a:pt x="1100810" y="862130"/>
                    </a:cubicBezTo>
                    <a:cubicBezTo>
                      <a:pt x="1092343" y="845197"/>
                      <a:pt x="1071706" y="824030"/>
                      <a:pt x="1046835" y="814505"/>
                    </a:cubicBezTo>
                    <a:cubicBezTo>
                      <a:pt x="1021964" y="804980"/>
                      <a:pt x="1021964" y="798101"/>
                      <a:pt x="951585" y="804980"/>
                    </a:cubicBezTo>
                    <a:cubicBezTo>
                      <a:pt x="881206" y="811859"/>
                      <a:pt x="715047" y="843080"/>
                      <a:pt x="624560" y="855780"/>
                    </a:cubicBezTo>
                    <a:cubicBezTo>
                      <a:pt x="534073" y="868480"/>
                      <a:pt x="476393" y="876947"/>
                      <a:pt x="408660" y="881180"/>
                    </a:cubicBezTo>
                    <a:cubicBezTo>
                      <a:pt x="340927" y="885413"/>
                      <a:pt x="255731" y="891234"/>
                      <a:pt x="218160" y="881180"/>
                    </a:cubicBezTo>
                    <a:cubicBezTo>
                      <a:pt x="180589" y="871126"/>
                      <a:pt x="180589" y="834084"/>
                      <a:pt x="183235" y="820855"/>
                    </a:cubicBezTo>
                    <a:cubicBezTo>
                      <a:pt x="185881" y="807626"/>
                      <a:pt x="181118" y="804980"/>
                      <a:pt x="234035" y="801805"/>
                    </a:cubicBezTo>
                    <a:cubicBezTo>
                      <a:pt x="286952" y="798630"/>
                      <a:pt x="414481" y="808684"/>
                      <a:pt x="500735" y="801805"/>
                    </a:cubicBezTo>
                    <a:cubicBezTo>
                      <a:pt x="586989" y="794926"/>
                      <a:pt x="691235" y="775347"/>
                      <a:pt x="751560" y="760530"/>
                    </a:cubicBezTo>
                    <a:cubicBezTo>
                      <a:pt x="811885" y="745713"/>
                      <a:pt x="844958" y="726531"/>
                      <a:pt x="862685" y="712905"/>
                    </a:cubicBezTo>
                    <a:cubicBezTo>
                      <a:pt x="880412" y="699279"/>
                      <a:pt x="849985" y="688828"/>
                      <a:pt x="857922" y="678774"/>
                    </a:cubicBezTo>
                    <a:cubicBezTo>
                      <a:pt x="865859" y="668720"/>
                      <a:pt x="896022" y="661047"/>
                      <a:pt x="910310" y="652580"/>
                    </a:cubicBezTo>
                    <a:cubicBezTo>
                      <a:pt x="924598" y="644113"/>
                      <a:pt x="944309" y="643584"/>
                      <a:pt x="929360" y="630355"/>
                    </a:cubicBezTo>
                    <a:cubicBezTo>
                      <a:pt x="914411" y="617126"/>
                      <a:pt x="825379" y="585376"/>
                      <a:pt x="820617" y="573205"/>
                    </a:cubicBezTo>
                    <a:cubicBezTo>
                      <a:pt x="815855" y="561034"/>
                      <a:pt x="901182" y="563151"/>
                      <a:pt x="900785" y="557330"/>
                    </a:cubicBezTo>
                    <a:close/>
                  </a:path>
                </a:pathLst>
              </a:custGeom>
              <a:solidFill>
                <a:srgbClr val="7F7F7F">
                  <a:lumMod val="60000"/>
                  <a:lumOff val="40000"/>
                </a:srgbClr>
              </a:solidFill>
              <a:ln w="6350" cap="sq" cmpd="sng" algn="ctr">
                <a:solidFill>
                  <a:srgbClr val="7F7F7F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A057FFA6-6E6A-4671-8C5C-D85E305AC418}"/>
                  </a:ext>
                </a:extLst>
              </p:cNvPr>
              <p:cNvSpPr/>
              <p:nvPr/>
            </p:nvSpPr>
            <p:spPr bwMode="auto">
              <a:xfrm rot="219113">
                <a:off x="5142016" y="5486267"/>
                <a:ext cx="548207" cy="294340"/>
              </a:xfrm>
              <a:custGeom>
                <a:avLst/>
                <a:gdLst>
                  <a:gd name="connsiteX0" fmla="*/ 137702 w 695610"/>
                  <a:gd name="connsiteY0" fmla="*/ 62594 h 285492"/>
                  <a:gd name="connsiteX1" fmla="*/ 442502 w 695610"/>
                  <a:gd name="connsiteY1" fmla="*/ 8619 h 285492"/>
                  <a:gd name="connsiteX2" fmla="*/ 607602 w 695610"/>
                  <a:gd name="connsiteY2" fmla="*/ 2269 h 285492"/>
                  <a:gd name="connsiteX3" fmla="*/ 677452 w 695610"/>
                  <a:gd name="connsiteY3" fmla="*/ 30844 h 285492"/>
                  <a:gd name="connsiteX4" fmla="*/ 690152 w 695610"/>
                  <a:gd name="connsiteY4" fmla="*/ 103869 h 285492"/>
                  <a:gd name="connsiteX5" fmla="*/ 601252 w 695610"/>
                  <a:gd name="connsiteY5" fmla="*/ 189594 h 285492"/>
                  <a:gd name="connsiteX6" fmla="*/ 375827 w 695610"/>
                  <a:gd name="connsiteY6" fmla="*/ 272144 h 285492"/>
                  <a:gd name="connsiteX7" fmla="*/ 159927 w 695610"/>
                  <a:gd name="connsiteY7" fmla="*/ 281669 h 285492"/>
                  <a:gd name="connsiteX8" fmla="*/ 23402 w 695610"/>
                  <a:gd name="connsiteY8" fmla="*/ 234044 h 285492"/>
                  <a:gd name="connsiteX9" fmla="*/ 4352 w 695610"/>
                  <a:gd name="connsiteY9" fmla="*/ 161019 h 285492"/>
                  <a:gd name="connsiteX10" fmla="*/ 71027 w 695610"/>
                  <a:gd name="connsiteY10" fmla="*/ 91169 h 285492"/>
                  <a:gd name="connsiteX11" fmla="*/ 137702 w 695610"/>
                  <a:gd name="connsiteY11" fmla="*/ 62594 h 285492"/>
                  <a:gd name="connsiteX0" fmla="*/ 71027 w 695610"/>
                  <a:gd name="connsiteY0" fmla="*/ 92683 h 287006"/>
                  <a:gd name="connsiteX1" fmla="*/ 442502 w 695610"/>
                  <a:gd name="connsiteY1" fmla="*/ 10133 h 287006"/>
                  <a:gd name="connsiteX2" fmla="*/ 607602 w 695610"/>
                  <a:gd name="connsiteY2" fmla="*/ 3783 h 287006"/>
                  <a:gd name="connsiteX3" fmla="*/ 677452 w 695610"/>
                  <a:gd name="connsiteY3" fmla="*/ 32358 h 287006"/>
                  <a:gd name="connsiteX4" fmla="*/ 690152 w 695610"/>
                  <a:gd name="connsiteY4" fmla="*/ 105383 h 287006"/>
                  <a:gd name="connsiteX5" fmla="*/ 601252 w 695610"/>
                  <a:gd name="connsiteY5" fmla="*/ 191108 h 287006"/>
                  <a:gd name="connsiteX6" fmla="*/ 375827 w 695610"/>
                  <a:gd name="connsiteY6" fmla="*/ 273658 h 287006"/>
                  <a:gd name="connsiteX7" fmla="*/ 159927 w 695610"/>
                  <a:gd name="connsiteY7" fmla="*/ 283183 h 287006"/>
                  <a:gd name="connsiteX8" fmla="*/ 23402 w 695610"/>
                  <a:gd name="connsiteY8" fmla="*/ 235558 h 287006"/>
                  <a:gd name="connsiteX9" fmla="*/ 4352 w 695610"/>
                  <a:gd name="connsiteY9" fmla="*/ 162533 h 287006"/>
                  <a:gd name="connsiteX10" fmla="*/ 71027 w 695610"/>
                  <a:gd name="connsiteY10" fmla="*/ 92683 h 287006"/>
                  <a:gd name="connsiteX0" fmla="*/ 99602 w 695610"/>
                  <a:gd name="connsiteY0" fmla="*/ 72574 h 285947"/>
                  <a:gd name="connsiteX1" fmla="*/ 442502 w 695610"/>
                  <a:gd name="connsiteY1" fmla="*/ 9074 h 285947"/>
                  <a:gd name="connsiteX2" fmla="*/ 607602 w 695610"/>
                  <a:gd name="connsiteY2" fmla="*/ 2724 h 285947"/>
                  <a:gd name="connsiteX3" fmla="*/ 677452 w 695610"/>
                  <a:gd name="connsiteY3" fmla="*/ 31299 h 285947"/>
                  <a:gd name="connsiteX4" fmla="*/ 690152 w 695610"/>
                  <a:gd name="connsiteY4" fmla="*/ 104324 h 285947"/>
                  <a:gd name="connsiteX5" fmla="*/ 601252 w 695610"/>
                  <a:gd name="connsiteY5" fmla="*/ 190049 h 285947"/>
                  <a:gd name="connsiteX6" fmla="*/ 375827 w 695610"/>
                  <a:gd name="connsiteY6" fmla="*/ 272599 h 285947"/>
                  <a:gd name="connsiteX7" fmla="*/ 159927 w 695610"/>
                  <a:gd name="connsiteY7" fmla="*/ 282124 h 285947"/>
                  <a:gd name="connsiteX8" fmla="*/ 23402 w 695610"/>
                  <a:gd name="connsiteY8" fmla="*/ 234499 h 285947"/>
                  <a:gd name="connsiteX9" fmla="*/ 4352 w 695610"/>
                  <a:gd name="connsiteY9" fmla="*/ 161474 h 285947"/>
                  <a:gd name="connsiteX10" fmla="*/ 99602 w 695610"/>
                  <a:gd name="connsiteY10" fmla="*/ 72574 h 285947"/>
                  <a:gd name="connsiteX0" fmla="*/ 118652 w 695610"/>
                  <a:gd name="connsiteY0" fmla="*/ 65915 h 285638"/>
                  <a:gd name="connsiteX1" fmla="*/ 442502 w 695610"/>
                  <a:gd name="connsiteY1" fmla="*/ 8765 h 285638"/>
                  <a:gd name="connsiteX2" fmla="*/ 607602 w 695610"/>
                  <a:gd name="connsiteY2" fmla="*/ 2415 h 285638"/>
                  <a:gd name="connsiteX3" fmla="*/ 677452 w 695610"/>
                  <a:gd name="connsiteY3" fmla="*/ 30990 h 285638"/>
                  <a:gd name="connsiteX4" fmla="*/ 690152 w 695610"/>
                  <a:gd name="connsiteY4" fmla="*/ 104015 h 285638"/>
                  <a:gd name="connsiteX5" fmla="*/ 601252 w 695610"/>
                  <a:gd name="connsiteY5" fmla="*/ 189740 h 285638"/>
                  <a:gd name="connsiteX6" fmla="*/ 375827 w 695610"/>
                  <a:gd name="connsiteY6" fmla="*/ 272290 h 285638"/>
                  <a:gd name="connsiteX7" fmla="*/ 159927 w 695610"/>
                  <a:gd name="connsiteY7" fmla="*/ 281815 h 285638"/>
                  <a:gd name="connsiteX8" fmla="*/ 23402 w 695610"/>
                  <a:gd name="connsiteY8" fmla="*/ 234190 h 285638"/>
                  <a:gd name="connsiteX9" fmla="*/ 4352 w 695610"/>
                  <a:gd name="connsiteY9" fmla="*/ 161165 h 285638"/>
                  <a:gd name="connsiteX10" fmla="*/ 118652 w 695610"/>
                  <a:gd name="connsiteY10" fmla="*/ 65915 h 28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5610" h="285638">
                    <a:moveTo>
                      <a:pt x="118652" y="65915"/>
                    </a:moveTo>
                    <a:cubicBezTo>
                      <a:pt x="191677" y="40515"/>
                      <a:pt x="361010" y="19348"/>
                      <a:pt x="442502" y="8765"/>
                    </a:cubicBezTo>
                    <a:cubicBezTo>
                      <a:pt x="523994" y="-1818"/>
                      <a:pt x="568444" y="-1289"/>
                      <a:pt x="607602" y="2415"/>
                    </a:cubicBezTo>
                    <a:cubicBezTo>
                      <a:pt x="646760" y="6119"/>
                      <a:pt x="663694" y="14057"/>
                      <a:pt x="677452" y="30990"/>
                    </a:cubicBezTo>
                    <a:cubicBezTo>
                      <a:pt x="691210" y="47923"/>
                      <a:pt x="702852" y="77557"/>
                      <a:pt x="690152" y="104015"/>
                    </a:cubicBezTo>
                    <a:cubicBezTo>
                      <a:pt x="677452" y="130473"/>
                      <a:pt x="653639" y="161694"/>
                      <a:pt x="601252" y="189740"/>
                    </a:cubicBezTo>
                    <a:cubicBezTo>
                      <a:pt x="548865" y="217786"/>
                      <a:pt x="449381" y="256944"/>
                      <a:pt x="375827" y="272290"/>
                    </a:cubicBezTo>
                    <a:cubicBezTo>
                      <a:pt x="302273" y="287636"/>
                      <a:pt x="218664" y="288165"/>
                      <a:pt x="159927" y="281815"/>
                    </a:cubicBezTo>
                    <a:cubicBezTo>
                      <a:pt x="101190" y="275465"/>
                      <a:pt x="49331" y="254298"/>
                      <a:pt x="23402" y="234190"/>
                    </a:cubicBezTo>
                    <a:cubicBezTo>
                      <a:pt x="-2527" y="214082"/>
                      <a:pt x="-3586" y="184978"/>
                      <a:pt x="4352" y="161165"/>
                    </a:cubicBezTo>
                    <a:cubicBezTo>
                      <a:pt x="12289" y="137353"/>
                      <a:pt x="45627" y="91315"/>
                      <a:pt x="118652" y="65915"/>
                    </a:cubicBezTo>
                    <a:close/>
                  </a:path>
                </a:pathLst>
              </a:cu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5" name="Moon 514">
              <a:extLst>
                <a:ext uri="{FF2B5EF4-FFF2-40B4-BE49-F238E27FC236}">
                  <a16:creationId xmlns:a16="http://schemas.microsoft.com/office/drawing/2014/main" id="{108AB511-6472-4B4A-BBA7-7FC9AD5E034E}"/>
                </a:ext>
              </a:extLst>
            </p:cNvPr>
            <p:cNvSpPr/>
            <p:nvPr/>
          </p:nvSpPr>
          <p:spPr bwMode="auto">
            <a:xfrm rot="16565043">
              <a:off x="4980157" y="3702649"/>
              <a:ext cx="472337" cy="2068893"/>
            </a:xfrm>
            <a:prstGeom prst="moon">
              <a:avLst>
                <a:gd name="adj" fmla="val 31200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2" name="Isosceles Triangle 521">
              <a:extLst>
                <a:ext uri="{FF2B5EF4-FFF2-40B4-BE49-F238E27FC236}">
                  <a16:creationId xmlns:a16="http://schemas.microsoft.com/office/drawing/2014/main" id="{D73BFC14-2BFE-410F-AFBF-D226CF449110}"/>
                </a:ext>
              </a:extLst>
            </p:cNvPr>
            <p:cNvSpPr/>
            <p:nvPr/>
          </p:nvSpPr>
          <p:spPr bwMode="auto">
            <a:xfrm rot="8202740" flipH="1">
              <a:off x="8163528" y="4127723"/>
              <a:ext cx="299059" cy="251325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681CCF16-6ACA-4808-86A3-9B2990BA34FE}"/>
                </a:ext>
              </a:extLst>
            </p:cNvPr>
            <p:cNvSpPr/>
            <p:nvPr/>
          </p:nvSpPr>
          <p:spPr bwMode="auto">
            <a:xfrm>
              <a:off x="6980552" y="1337247"/>
              <a:ext cx="2122898" cy="1684091"/>
            </a:xfrm>
            <a:custGeom>
              <a:avLst/>
              <a:gdLst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533928 w 3073819"/>
                <a:gd name="connsiteY73" fmla="*/ 1100941 h 1580408"/>
                <a:gd name="connsiteX74" fmla="*/ 2473603 w 3073819"/>
                <a:gd name="connsiteY74" fmla="*/ 1164441 h 1580408"/>
                <a:gd name="connsiteX75" fmla="*/ 2559328 w 3073819"/>
                <a:gd name="connsiteY75" fmla="*/ 1256516 h 1580408"/>
                <a:gd name="connsiteX76" fmla="*/ 2587903 w 3073819"/>
                <a:gd name="connsiteY76" fmla="*/ 1313666 h 1580408"/>
                <a:gd name="connsiteX77" fmla="*/ 2457728 w 3073819"/>
                <a:gd name="connsiteY77" fmla="*/ 1307316 h 1580408"/>
                <a:gd name="connsiteX78" fmla="*/ 2330728 w 3073819"/>
                <a:gd name="connsiteY78" fmla="*/ 1262866 h 1580408"/>
                <a:gd name="connsiteX79" fmla="*/ 2248178 w 3073819"/>
                <a:gd name="connsiteY79" fmla="*/ 1262866 h 1580408"/>
                <a:gd name="connsiteX80" fmla="*/ 2225953 w 3073819"/>
                <a:gd name="connsiteY80" fmla="*/ 1307316 h 1580408"/>
                <a:gd name="connsiteX81" fmla="*/ 2152928 w 3073819"/>
                <a:gd name="connsiteY81" fmla="*/ 1297791 h 1580408"/>
                <a:gd name="connsiteX82" fmla="*/ 2029103 w 3073819"/>
                <a:gd name="connsiteY82" fmla="*/ 1297791 h 1580408"/>
                <a:gd name="connsiteX83" fmla="*/ 1895753 w 3073819"/>
                <a:gd name="connsiteY83" fmla="*/ 1358116 h 1580408"/>
                <a:gd name="connsiteX84" fmla="*/ 1810028 w 3073819"/>
                <a:gd name="connsiteY84" fmla="*/ 1361291 h 1580408"/>
                <a:gd name="connsiteX85" fmla="*/ 1660803 w 3073819"/>
                <a:gd name="connsiteY85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626797 w 3073819"/>
                <a:gd name="connsiteY73" fmla="*/ 1117610 h 1580408"/>
                <a:gd name="connsiteX74" fmla="*/ 2533928 w 3073819"/>
                <a:gd name="connsiteY74" fmla="*/ 1100941 h 1580408"/>
                <a:gd name="connsiteX75" fmla="*/ 2473603 w 3073819"/>
                <a:gd name="connsiteY75" fmla="*/ 1164441 h 1580408"/>
                <a:gd name="connsiteX76" fmla="*/ 2559328 w 3073819"/>
                <a:gd name="connsiteY76" fmla="*/ 1256516 h 1580408"/>
                <a:gd name="connsiteX77" fmla="*/ 2587903 w 3073819"/>
                <a:gd name="connsiteY77" fmla="*/ 1313666 h 1580408"/>
                <a:gd name="connsiteX78" fmla="*/ 2457728 w 3073819"/>
                <a:gd name="connsiteY78" fmla="*/ 1307316 h 1580408"/>
                <a:gd name="connsiteX79" fmla="*/ 2330728 w 3073819"/>
                <a:gd name="connsiteY79" fmla="*/ 1262866 h 1580408"/>
                <a:gd name="connsiteX80" fmla="*/ 2248178 w 3073819"/>
                <a:gd name="connsiteY80" fmla="*/ 1262866 h 1580408"/>
                <a:gd name="connsiteX81" fmla="*/ 2225953 w 3073819"/>
                <a:gd name="connsiteY81" fmla="*/ 1307316 h 1580408"/>
                <a:gd name="connsiteX82" fmla="*/ 2152928 w 3073819"/>
                <a:gd name="connsiteY82" fmla="*/ 1297791 h 1580408"/>
                <a:gd name="connsiteX83" fmla="*/ 2029103 w 3073819"/>
                <a:gd name="connsiteY83" fmla="*/ 1297791 h 1580408"/>
                <a:gd name="connsiteX84" fmla="*/ 1895753 w 3073819"/>
                <a:gd name="connsiteY84" fmla="*/ 1358116 h 1580408"/>
                <a:gd name="connsiteX85" fmla="*/ 1810028 w 3073819"/>
                <a:gd name="connsiteY85" fmla="*/ 1361291 h 1580408"/>
                <a:gd name="connsiteX86" fmla="*/ 1660803 w 3073819"/>
                <a:gd name="connsiteY86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670453 w 3073819"/>
                <a:gd name="connsiteY70" fmla="*/ 1050141 h 1580408"/>
                <a:gd name="connsiteX71" fmla="*/ 2594253 w 3073819"/>
                <a:gd name="connsiteY71" fmla="*/ 1069191 h 1580408"/>
                <a:gd name="connsiteX72" fmla="*/ 2670453 w 3073819"/>
                <a:gd name="connsiteY72" fmla="*/ 1119991 h 1580408"/>
                <a:gd name="connsiteX73" fmla="*/ 2636322 w 3073819"/>
                <a:gd name="connsiteY73" fmla="*/ 1124754 h 1580408"/>
                <a:gd name="connsiteX74" fmla="*/ 2533928 w 3073819"/>
                <a:gd name="connsiteY74" fmla="*/ 1100941 h 1580408"/>
                <a:gd name="connsiteX75" fmla="*/ 2473603 w 3073819"/>
                <a:gd name="connsiteY75" fmla="*/ 1164441 h 1580408"/>
                <a:gd name="connsiteX76" fmla="*/ 2559328 w 3073819"/>
                <a:gd name="connsiteY76" fmla="*/ 1256516 h 1580408"/>
                <a:gd name="connsiteX77" fmla="*/ 2587903 w 3073819"/>
                <a:gd name="connsiteY77" fmla="*/ 1313666 h 1580408"/>
                <a:gd name="connsiteX78" fmla="*/ 2457728 w 3073819"/>
                <a:gd name="connsiteY78" fmla="*/ 1307316 h 1580408"/>
                <a:gd name="connsiteX79" fmla="*/ 2330728 w 3073819"/>
                <a:gd name="connsiteY79" fmla="*/ 1262866 h 1580408"/>
                <a:gd name="connsiteX80" fmla="*/ 2248178 w 3073819"/>
                <a:gd name="connsiteY80" fmla="*/ 1262866 h 1580408"/>
                <a:gd name="connsiteX81" fmla="*/ 2225953 w 3073819"/>
                <a:gd name="connsiteY81" fmla="*/ 1307316 h 1580408"/>
                <a:gd name="connsiteX82" fmla="*/ 2152928 w 3073819"/>
                <a:gd name="connsiteY82" fmla="*/ 1297791 h 1580408"/>
                <a:gd name="connsiteX83" fmla="*/ 2029103 w 3073819"/>
                <a:gd name="connsiteY83" fmla="*/ 1297791 h 1580408"/>
                <a:gd name="connsiteX84" fmla="*/ 1895753 w 3073819"/>
                <a:gd name="connsiteY84" fmla="*/ 1358116 h 1580408"/>
                <a:gd name="connsiteX85" fmla="*/ 1810028 w 3073819"/>
                <a:gd name="connsiteY85" fmla="*/ 1361291 h 1580408"/>
                <a:gd name="connsiteX86" fmla="*/ 1660803 w 3073819"/>
                <a:gd name="connsiteY86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724428 w 3073819"/>
                <a:gd name="connsiteY70" fmla="*/ 1053316 h 1580408"/>
                <a:gd name="connsiteX71" fmla="*/ 2670453 w 3073819"/>
                <a:gd name="connsiteY71" fmla="*/ 1050141 h 1580408"/>
                <a:gd name="connsiteX72" fmla="*/ 2594253 w 3073819"/>
                <a:gd name="connsiteY72" fmla="*/ 1069191 h 1580408"/>
                <a:gd name="connsiteX73" fmla="*/ 2670453 w 3073819"/>
                <a:gd name="connsiteY73" fmla="*/ 1119991 h 1580408"/>
                <a:gd name="connsiteX74" fmla="*/ 2636322 w 3073819"/>
                <a:gd name="connsiteY74" fmla="*/ 1124754 h 1580408"/>
                <a:gd name="connsiteX75" fmla="*/ 2533928 w 3073819"/>
                <a:gd name="connsiteY75" fmla="*/ 1100941 h 1580408"/>
                <a:gd name="connsiteX76" fmla="*/ 2473603 w 3073819"/>
                <a:gd name="connsiteY76" fmla="*/ 1164441 h 1580408"/>
                <a:gd name="connsiteX77" fmla="*/ 2559328 w 3073819"/>
                <a:gd name="connsiteY77" fmla="*/ 1256516 h 1580408"/>
                <a:gd name="connsiteX78" fmla="*/ 2587903 w 3073819"/>
                <a:gd name="connsiteY78" fmla="*/ 1313666 h 1580408"/>
                <a:gd name="connsiteX79" fmla="*/ 2457728 w 3073819"/>
                <a:gd name="connsiteY79" fmla="*/ 1307316 h 1580408"/>
                <a:gd name="connsiteX80" fmla="*/ 2330728 w 3073819"/>
                <a:gd name="connsiteY80" fmla="*/ 1262866 h 1580408"/>
                <a:gd name="connsiteX81" fmla="*/ 2248178 w 3073819"/>
                <a:gd name="connsiteY81" fmla="*/ 1262866 h 1580408"/>
                <a:gd name="connsiteX82" fmla="*/ 2225953 w 3073819"/>
                <a:gd name="connsiteY82" fmla="*/ 1307316 h 1580408"/>
                <a:gd name="connsiteX83" fmla="*/ 2152928 w 3073819"/>
                <a:gd name="connsiteY83" fmla="*/ 1297791 h 1580408"/>
                <a:gd name="connsiteX84" fmla="*/ 2029103 w 3073819"/>
                <a:gd name="connsiteY84" fmla="*/ 1297791 h 1580408"/>
                <a:gd name="connsiteX85" fmla="*/ 1895753 w 3073819"/>
                <a:gd name="connsiteY85" fmla="*/ 1358116 h 1580408"/>
                <a:gd name="connsiteX86" fmla="*/ 1810028 w 3073819"/>
                <a:gd name="connsiteY86" fmla="*/ 1361291 h 1580408"/>
                <a:gd name="connsiteX87" fmla="*/ 1660803 w 3073819"/>
                <a:gd name="connsiteY87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90878 w 3073819"/>
                <a:gd name="connsiteY36" fmla="*/ 253216 h 1580408"/>
                <a:gd name="connsiteX37" fmla="*/ 1190903 w 3073819"/>
                <a:gd name="connsiteY37" fmla="*/ 199241 h 1580408"/>
                <a:gd name="connsiteX38" fmla="*/ 1368703 w 3073819"/>
                <a:gd name="connsiteY38" fmla="*/ 126216 h 1580408"/>
                <a:gd name="connsiteX39" fmla="*/ 1432203 w 3073819"/>
                <a:gd name="connsiteY39" fmla="*/ 21441 h 1580408"/>
                <a:gd name="connsiteX40" fmla="*/ 1467128 w 3073819"/>
                <a:gd name="connsiteY40" fmla="*/ 2391 h 1580408"/>
                <a:gd name="connsiteX41" fmla="*/ 1584603 w 3073819"/>
                <a:gd name="connsiteY41" fmla="*/ 56366 h 1580408"/>
                <a:gd name="connsiteX42" fmla="*/ 1743353 w 3073819"/>
                <a:gd name="connsiteY42" fmla="*/ 94466 h 1580408"/>
                <a:gd name="connsiteX43" fmla="*/ 1902103 w 3073819"/>
                <a:gd name="connsiteY43" fmla="*/ 84941 h 1580408"/>
                <a:gd name="connsiteX44" fmla="*/ 2108478 w 3073819"/>
                <a:gd name="connsiteY44" fmla="*/ 107166 h 1580408"/>
                <a:gd name="connsiteX45" fmla="*/ 2232303 w 3073819"/>
                <a:gd name="connsiteY45" fmla="*/ 81766 h 1580408"/>
                <a:gd name="connsiteX46" fmla="*/ 2324378 w 3073819"/>
                <a:gd name="connsiteY46" fmla="*/ 180191 h 1580408"/>
                <a:gd name="connsiteX47" fmla="*/ 2495828 w 3073819"/>
                <a:gd name="connsiteY47" fmla="*/ 224641 h 1580408"/>
                <a:gd name="connsiteX48" fmla="*/ 2578378 w 3073819"/>
                <a:gd name="connsiteY48" fmla="*/ 202416 h 1580408"/>
                <a:gd name="connsiteX49" fmla="*/ 2727603 w 3073819"/>
                <a:gd name="connsiteY49" fmla="*/ 180191 h 1580408"/>
                <a:gd name="connsiteX50" fmla="*/ 2683153 w 3073819"/>
                <a:gd name="connsiteY50" fmla="*/ 275441 h 1580408"/>
                <a:gd name="connsiteX51" fmla="*/ 2740303 w 3073819"/>
                <a:gd name="connsiteY51" fmla="*/ 326241 h 1580408"/>
                <a:gd name="connsiteX52" fmla="*/ 2806978 w 3073819"/>
                <a:gd name="connsiteY52" fmla="*/ 354816 h 1580408"/>
                <a:gd name="connsiteX53" fmla="*/ 2794278 w 3073819"/>
                <a:gd name="connsiteY53" fmla="*/ 383391 h 1580408"/>
                <a:gd name="connsiteX54" fmla="*/ 2857778 w 3073819"/>
                <a:gd name="connsiteY54" fmla="*/ 405616 h 1580408"/>
                <a:gd name="connsiteX55" fmla="*/ 2813328 w 3073819"/>
                <a:gd name="connsiteY55" fmla="*/ 427841 h 1580408"/>
                <a:gd name="connsiteX56" fmla="*/ 2876828 w 3073819"/>
                <a:gd name="connsiteY56" fmla="*/ 494516 h 1580408"/>
                <a:gd name="connsiteX57" fmla="*/ 2953028 w 3073819"/>
                <a:gd name="connsiteY57" fmla="*/ 516741 h 1580408"/>
                <a:gd name="connsiteX58" fmla="*/ 2930803 w 3073819"/>
                <a:gd name="connsiteY58" fmla="*/ 605641 h 1580408"/>
                <a:gd name="connsiteX59" fmla="*/ 2965728 w 3073819"/>
                <a:gd name="connsiteY59" fmla="*/ 713591 h 1580408"/>
                <a:gd name="connsiteX60" fmla="*/ 3022878 w 3073819"/>
                <a:gd name="connsiteY60" fmla="*/ 748516 h 1580408"/>
                <a:gd name="connsiteX61" fmla="*/ 2908578 w 3073819"/>
                <a:gd name="connsiteY61" fmla="*/ 802491 h 1580408"/>
                <a:gd name="connsiteX62" fmla="*/ 2876828 w 3073819"/>
                <a:gd name="connsiteY62" fmla="*/ 846941 h 1580408"/>
                <a:gd name="connsiteX63" fmla="*/ 2981603 w 3073819"/>
                <a:gd name="connsiteY63" fmla="*/ 910441 h 1580408"/>
                <a:gd name="connsiteX64" fmla="*/ 3067328 w 3073819"/>
                <a:gd name="connsiteY64" fmla="*/ 961241 h 1580408"/>
                <a:gd name="connsiteX65" fmla="*/ 3057803 w 3073819"/>
                <a:gd name="connsiteY65" fmla="*/ 986641 h 1580408"/>
                <a:gd name="connsiteX66" fmla="*/ 2978428 w 3073819"/>
                <a:gd name="connsiteY66" fmla="*/ 989816 h 1580408"/>
                <a:gd name="connsiteX67" fmla="*/ 2826028 w 3073819"/>
                <a:gd name="connsiteY67" fmla="*/ 970766 h 1580408"/>
                <a:gd name="connsiteX68" fmla="*/ 2702203 w 3073819"/>
                <a:gd name="connsiteY68" fmla="*/ 1021566 h 1580408"/>
                <a:gd name="connsiteX69" fmla="*/ 2749828 w 3073819"/>
                <a:gd name="connsiteY69" fmla="*/ 1053316 h 1580408"/>
                <a:gd name="connsiteX70" fmla="*/ 2724428 w 3073819"/>
                <a:gd name="connsiteY70" fmla="*/ 1060459 h 1580408"/>
                <a:gd name="connsiteX71" fmla="*/ 2670453 w 3073819"/>
                <a:gd name="connsiteY71" fmla="*/ 1050141 h 1580408"/>
                <a:gd name="connsiteX72" fmla="*/ 2594253 w 3073819"/>
                <a:gd name="connsiteY72" fmla="*/ 1069191 h 1580408"/>
                <a:gd name="connsiteX73" fmla="*/ 2670453 w 3073819"/>
                <a:gd name="connsiteY73" fmla="*/ 1119991 h 1580408"/>
                <a:gd name="connsiteX74" fmla="*/ 2636322 w 3073819"/>
                <a:gd name="connsiteY74" fmla="*/ 1124754 h 1580408"/>
                <a:gd name="connsiteX75" fmla="*/ 2533928 w 3073819"/>
                <a:gd name="connsiteY75" fmla="*/ 1100941 h 1580408"/>
                <a:gd name="connsiteX76" fmla="*/ 2473603 w 3073819"/>
                <a:gd name="connsiteY76" fmla="*/ 1164441 h 1580408"/>
                <a:gd name="connsiteX77" fmla="*/ 2559328 w 3073819"/>
                <a:gd name="connsiteY77" fmla="*/ 1256516 h 1580408"/>
                <a:gd name="connsiteX78" fmla="*/ 2587903 w 3073819"/>
                <a:gd name="connsiteY78" fmla="*/ 1313666 h 1580408"/>
                <a:gd name="connsiteX79" fmla="*/ 2457728 w 3073819"/>
                <a:gd name="connsiteY79" fmla="*/ 1307316 h 1580408"/>
                <a:gd name="connsiteX80" fmla="*/ 2330728 w 3073819"/>
                <a:gd name="connsiteY80" fmla="*/ 1262866 h 1580408"/>
                <a:gd name="connsiteX81" fmla="*/ 2248178 w 3073819"/>
                <a:gd name="connsiteY81" fmla="*/ 1262866 h 1580408"/>
                <a:gd name="connsiteX82" fmla="*/ 2225953 w 3073819"/>
                <a:gd name="connsiteY82" fmla="*/ 1307316 h 1580408"/>
                <a:gd name="connsiteX83" fmla="*/ 2152928 w 3073819"/>
                <a:gd name="connsiteY83" fmla="*/ 1297791 h 1580408"/>
                <a:gd name="connsiteX84" fmla="*/ 2029103 w 3073819"/>
                <a:gd name="connsiteY84" fmla="*/ 1297791 h 1580408"/>
                <a:gd name="connsiteX85" fmla="*/ 1895753 w 3073819"/>
                <a:gd name="connsiteY85" fmla="*/ 1358116 h 1580408"/>
                <a:gd name="connsiteX86" fmla="*/ 1810028 w 3073819"/>
                <a:gd name="connsiteY86" fmla="*/ 1361291 h 1580408"/>
                <a:gd name="connsiteX87" fmla="*/ 1660803 w 3073819"/>
                <a:gd name="connsiteY87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07534 w 3073819"/>
                <a:gd name="connsiteY36" fmla="*/ 248454 h 1580408"/>
                <a:gd name="connsiteX37" fmla="*/ 990878 w 3073819"/>
                <a:gd name="connsiteY37" fmla="*/ 253216 h 1580408"/>
                <a:gd name="connsiteX38" fmla="*/ 1190903 w 3073819"/>
                <a:gd name="connsiteY38" fmla="*/ 199241 h 1580408"/>
                <a:gd name="connsiteX39" fmla="*/ 1368703 w 3073819"/>
                <a:gd name="connsiteY39" fmla="*/ 126216 h 1580408"/>
                <a:gd name="connsiteX40" fmla="*/ 1432203 w 3073819"/>
                <a:gd name="connsiteY40" fmla="*/ 21441 h 1580408"/>
                <a:gd name="connsiteX41" fmla="*/ 1467128 w 3073819"/>
                <a:gd name="connsiteY41" fmla="*/ 2391 h 1580408"/>
                <a:gd name="connsiteX42" fmla="*/ 1584603 w 3073819"/>
                <a:gd name="connsiteY42" fmla="*/ 56366 h 1580408"/>
                <a:gd name="connsiteX43" fmla="*/ 1743353 w 3073819"/>
                <a:gd name="connsiteY43" fmla="*/ 94466 h 1580408"/>
                <a:gd name="connsiteX44" fmla="*/ 1902103 w 3073819"/>
                <a:gd name="connsiteY44" fmla="*/ 84941 h 1580408"/>
                <a:gd name="connsiteX45" fmla="*/ 2108478 w 3073819"/>
                <a:gd name="connsiteY45" fmla="*/ 107166 h 1580408"/>
                <a:gd name="connsiteX46" fmla="*/ 2232303 w 3073819"/>
                <a:gd name="connsiteY46" fmla="*/ 81766 h 1580408"/>
                <a:gd name="connsiteX47" fmla="*/ 2324378 w 3073819"/>
                <a:gd name="connsiteY47" fmla="*/ 180191 h 1580408"/>
                <a:gd name="connsiteX48" fmla="*/ 2495828 w 3073819"/>
                <a:gd name="connsiteY48" fmla="*/ 224641 h 1580408"/>
                <a:gd name="connsiteX49" fmla="*/ 2578378 w 3073819"/>
                <a:gd name="connsiteY49" fmla="*/ 202416 h 1580408"/>
                <a:gd name="connsiteX50" fmla="*/ 2727603 w 3073819"/>
                <a:gd name="connsiteY50" fmla="*/ 180191 h 1580408"/>
                <a:gd name="connsiteX51" fmla="*/ 2683153 w 3073819"/>
                <a:gd name="connsiteY51" fmla="*/ 275441 h 1580408"/>
                <a:gd name="connsiteX52" fmla="*/ 2740303 w 3073819"/>
                <a:gd name="connsiteY52" fmla="*/ 326241 h 1580408"/>
                <a:gd name="connsiteX53" fmla="*/ 2806978 w 3073819"/>
                <a:gd name="connsiteY53" fmla="*/ 354816 h 1580408"/>
                <a:gd name="connsiteX54" fmla="*/ 2794278 w 3073819"/>
                <a:gd name="connsiteY54" fmla="*/ 383391 h 1580408"/>
                <a:gd name="connsiteX55" fmla="*/ 2857778 w 3073819"/>
                <a:gd name="connsiteY55" fmla="*/ 405616 h 1580408"/>
                <a:gd name="connsiteX56" fmla="*/ 2813328 w 3073819"/>
                <a:gd name="connsiteY56" fmla="*/ 427841 h 1580408"/>
                <a:gd name="connsiteX57" fmla="*/ 2876828 w 3073819"/>
                <a:gd name="connsiteY57" fmla="*/ 494516 h 1580408"/>
                <a:gd name="connsiteX58" fmla="*/ 2953028 w 3073819"/>
                <a:gd name="connsiteY58" fmla="*/ 516741 h 1580408"/>
                <a:gd name="connsiteX59" fmla="*/ 2930803 w 3073819"/>
                <a:gd name="connsiteY59" fmla="*/ 605641 h 1580408"/>
                <a:gd name="connsiteX60" fmla="*/ 2965728 w 3073819"/>
                <a:gd name="connsiteY60" fmla="*/ 713591 h 1580408"/>
                <a:gd name="connsiteX61" fmla="*/ 3022878 w 3073819"/>
                <a:gd name="connsiteY61" fmla="*/ 748516 h 1580408"/>
                <a:gd name="connsiteX62" fmla="*/ 2908578 w 3073819"/>
                <a:gd name="connsiteY62" fmla="*/ 802491 h 1580408"/>
                <a:gd name="connsiteX63" fmla="*/ 2876828 w 3073819"/>
                <a:gd name="connsiteY63" fmla="*/ 846941 h 1580408"/>
                <a:gd name="connsiteX64" fmla="*/ 2981603 w 3073819"/>
                <a:gd name="connsiteY64" fmla="*/ 910441 h 1580408"/>
                <a:gd name="connsiteX65" fmla="*/ 3067328 w 3073819"/>
                <a:gd name="connsiteY65" fmla="*/ 961241 h 1580408"/>
                <a:gd name="connsiteX66" fmla="*/ 3057803 w 3073819"/>
                <a:gd name="connsiteY66" fmla="*/ 986641 h 1580408"/>
                <a:gd name="connsiteX67" fmla="*/ 2978428 w 3073819"/>
                <a:gd name="connsiteY67" fmla="*/ 989816 h 1580408"/>
                <a:gd name="connsiteX68" fmla="*/ 2826028 w 3073819"/>
                <a:gd name="connsiteY68" fmla="*/ 970766 h 1580408"/>
                <a:gd name="connsiteX69" fmla="*/ 2702203 w 3073819"/>
                <a:gd name="connsiteY69" fmla="*/ 1021566 h 1580408"/>
                <a:gd name="connsiteX70" fmla="*/ 2749828 w 3073819"/>
                <a:gd name="connsiteY70" fmla="*/ 1053316 h 1580408"/>
                <a:gd name="connsiteX71" fmla="*/ 2724428 w 3073819"/>
                <a:gd name="connsiteY71" fmla="*/ 1060459 h 1580408"/>
                <a:gd name="connsiteX72" fmla="*/ 2670453 w 3073819"/>
                <a:gd name="connsiteY72" fmla="*/ 1050141 h 1580408"/>
                <a:gd name="connsiteX73" fmla="*/ 2594253 w 3073819"/>
                <a:gd name="connsiteY73" fmla="*/ 1069191 h 1580408"/>
                <a:gd name="connsiteX74" fmla="*/ 2670453 w 3073819"/>
                <a:gd name="connsiteY74" fmla="*/ 1119991 h 1580408"/>
                <a:gd name="connsiteX75" fmla="*/ 2636322 w 3073819"/>
                <a:gd name="connsiteY75" fmla="*/ 1124754 h 1580408"/>
                <a:gd name="connsiteX76" fmla="*/ 2533928 w 3073819"/>
                <a:gd name="connsiteY76" fmla="*/ 1100941 h 1580408"/>
                <a:gd name="connsiteX77" fmla="*/ 2473603 w 3073819"/>
                <a:gd name="connsiteY77" fmla="*/ 1164441 h 1580408"/>
                <a:gd name="connsiteX78" fmla="*/ 2559328 w 3073819"/>
                <a:gd name="connsiteY78" fmla="*/ 1256516 h 1580408"/>
                <a:gd name="connsiteX79" fmla="*/ 2587903 w 3073819"/>
                <a:gd name="connsiteY79" fmla="*/ 1313666 h 1580408"/>
                <a:gd name="connsiteX80" fmla="*/ 2457728 w 3073819"/>
                <a:gd name="connsiteY80" fmla="*/ 1307316 h 1580408"/>
                <a:gd name="connsiteX81" fmla="*/ 2330728 w 3073819"/>
                <a:gd name="connsiteY81" fmla="*/ 1262866 h 1580408"/>
                <a:gd name="connsiteX82" fmla="*/ 2248178 w 3073819"/>
                <a:gd name="connsiteY82" fmla="*/ 1262866 h 1580408"/>
                <a:gd name="connsiteX83" fmla="*/ 2225953 w 3073819"/>
                <a:gd name="connsiteY83" fmla="*/ 1307316 h 1580408"/>
                <a:gd name="connsiteX84" fmla="*/ 2152928 w 3073819"/>
                <a:gd name="connsiteY84" fmla="*/ 1297791 h 1580408"/>
                <a:gd name="connsiteX85" fmla="*/ 2029103 w 3073819"/>
                <a:gd name="connsiteY85" fmla="*/ 1297791 h 1580408"/>
                <a:gd name="connsiteX86" fmla="*/ 1895753 w 3073819"/>
                <a:gd name="connsiteY86" fmla="*/ 1358116 h 1580408"/>
                <a:gd name="connsiteX87" fmla="*/ 1810028 w 3073819"/>
                <a:gd name="connsiteY87" fmla="*/ 1361291 h 1580408"/>
                <a:gd name="connsiteX88" fmla="*/ 1660803 w 3073819"/>
                <a:gd name="connsiteY88" fmla="*/ 1339066 h 1580408"/>
                <a:gd name="connsiteX0" fmla="*/ 1660803 w 3073819"/>
                <a:gd name="connsiteY0" fmla="*/ 1339066 h 1580408"/>
                <a:gd name="connsiteX1" fmla="*/ 1549678 w 3073819"/>
                <a:gd name="connsiteY1" fmla="*/ 1354941 h 1580408"/>
                <a:gd name="connsiteX2" fmla="*/ 1470303 w 3073819"/>
                <a:gd name="connsiteY2" fmla="*/ 1380341 h 1580408"/>
                <a:gd name="connsiteX3" fmla="*/ 1381403 w 3073819"/>
                <a:gd name="connsiteY3" fmla="*/ 1447016 h 1580408"/>
                <a:gd name="connsiteX4" fmla="*/ 1308378 w 3073819"/>
                <a:gd name="connsiteY4" fmla="*/ 1516866 h 1580408"/>
                <a:gd name="connsiteX5" fmla="*/ 1270278 w 3073819"/>
                <a:gd name="connsiteY5" fmla="*/ 1551791 h 1580408"/>
                <a:gd name="connsiteX6" fmla="*/ 1219478 w 3073819"/>
                <a:gd name="connsiteY6" fmla="*/ 1580366 h 1580408"/>
                <a:gd name="connsiteX7" fmla="*/ 1155978 w 3073819"/>
                <a:gd name="connsiteY7" fmla="*/ 1545441 h 1580408"/>
                <a:gd name="connsiteX8" fmla="*/ 1105178 w 3073819"/>
                <a:gd name="connsiteY8" fmla="*/ 1456541 h 1580408"/>
                <a:gd name="connsiteX9" fmla="*/ 1070253 w 3073819"/>
                <a:gd name="connsiteY9" fmla="*/ 1342241 h 1580408"/>
                <a:gd name="connsiteX10" fmla="*/ 1048028 w 3073819"/>
                <a:gd name="connsiteY10" fmla="*/ 1300966 h 1580408"/>
                <a:gd name="connsiteX11" fmla="*/ 949603 w 3073819"/>
                <a:gd name="connsiteY11" fmla="*/ 1259691 h 1580408"/>
                <a:gd name="connsiteX12" fmla="*/ 721003 w 3073819"/>
                <a:gd name="connsiteY12" fmla="*/ 1158091 h 1580408"/>
                <a:gd name="connsiteX13" fmla="*/ 587653 w 3073819"/>
                <a:gd name="connsiteY13" fmla="*/ 1142216 h 1580408"/>
                <a:gd name="connsiteX14" fmla="*/ 393978 w 3073819"/>
                <a:gd name="connsiteY14" fmla="*/ 1145391 h 1580408"/>
                <a:gd name="connsiteX15" fmla="*/ 168553 w 3073819"/>
                <a:gd name="connsiteY15" fmla="*/ 1170791 h 1580408"/>
                <a:gd name="connsiteX16" fmla="*/ 54253 w 3073819"/>
                <a:gd name="connsiteY16" fmla="*/ 1177141 h 1580408"/>
                <a:gd name="connsiteX17" fmla="*/ 19328 w 3073819"/>
                <a:gd name="connsiteY17" fmla="*/ 1167616 h 1580408"/>
                <a:gd name="connsiteX18" fmla="*/ 3453 w 3073819"/>
                <a:gd name="connsiteY18" fmla="*/ 1151741 h 1580408"/>
                <a:gd name="connsiteX19" fmla="*/ 86003 w 3073819"/>
                <a:gd name="connsiteY19" fmla="*/ 1107291 h 1580408"/>
                <a:gd name="connsiteX20" fmla="*/ 232053 w 3073819"/>
                <a:gd name="connsiteY20" fmla="*/ 1050141 h 1580408"/>
                <a:gd name="connsiteX21" fmla="*/ 384453 w 3073819"/>
                <a:gd name="connsiteY21" fmla="*/ 1002516 h 1580408"/>
                <a:gd name="connsiteX22" fmla="*/ 540028 w 3073819"/>
                <a:gd name="connsiteY22" fmla="*/ 919966 h 1580408"/>
                <a:gd name="connsiteX23" fmla="*/ 559078 w 3073819"/>
                <a:gd name="connsiteY23" fmla="*/ 831066 h 1580408"/>
                <a:gd name="connsiteX24" fmla="*/ 520978 w 3073819"/>
                <a:gd name="connsiteY24" fmla="*/ 758041 h 1580408"/>
                <a:gd name="connsiteX25" fmla="*/ 514628 w 3073819"/>
                <a:gd name="connsiteY25" fmla="*/ 710416 h 1580408"/>
                <a:gd name="connsiteX26" fmla="*/ 520978 w 3073819"/>
                <a:gd name="connsiteY26" fmla="*/ 669141 h 1580408"/>
                <a:gd name="connsiteX27" fmla="*/ 419378 w 3073819"/>
                <a:gd name="connsiteY27" fmla="*/ 615166 h 1580408"/>
                <a:gd name="connsiteX28" fmla="*/ 336828 w 3073819"/>
                <a:gd name="connsiteY28" fmla="*/ 596116 h 1580408"/>
                <a:gd name="connsiteX29" fmla="*/ 305078 w 3073819"/>
                <a:gd name="connsiteY29" fmla="*/ 573891 h 1580408"/>
                <a:gd name="connsiteX30" fmla="*/ 371753 w 3073819"/>
                <a:gd name="connsiteY30" fmla="*/ 551666 h 1580408"/>
                <a:gd name="connsiteX31" fmla="*/ 559078 w 3073819"/>
                <a:gd name="connsiteY31" fmla="*/ 529441 h 1580408"/>
                <a:gd name="connsiteX32" fmla="*/ 705128 w 3073819"/>
                <a:gd name="connsiteY32" fmla="*/ 450066 h 1580408"/>
                <a:gd name="connsiteX33" fmla="*/ 832128 w 3073819"/>
                <a:gd name="connsiteY33" fmla="*/ 345291 h 1580408"/>
                <a:gd name="connsiteX34" fmla="*/ 933728 w 3073819"/>
                <a:gd name="connsiteY34" fmla="*/ 300841 h 1580408"/>
                <a:gd name="connsiteX35" fmla="*/ 879753 w 3073819"/>
                <a:gd name="connsiteY35" fmla="*/ 243691 h 1580408"/>
                <a:gd name="connsiteX36" fmla="*/ 902771 w 3073819"/>
                <a:gd name="connsiteY36" fmla="*/ 231786 h 1580408"/>
                <a:gd name="connsiteX37" fmla="*/ 990878 w 3073819"/>
                <a:gd name="connsiteY37" fmla="*/ 253216 h 1580408"/>
                <a:gd name="connsiteX38" fmla="*/ 1190903 w 3073819"/>
                <a:gd name="connsiteY38" fmla="*/ 199241 h 1580408"/>
                <a:gd name="connsiteX39" fmla="*/ 1368703 w 3073819"/>
                <a:gd name="connsiteY39" fmla="*/ 126216 h 1580408"/>
                <a:gd name="connsiteX40" fmla="*/ 1432203 w 3073819"/>
                <a:gd name="connsiteY40" fmla="*/ 21441 h 1580408"/>
                <a:gd name="connsiteX41" fmla="*/ 1467128 w 3073819"/>
                <a:gd name="connsiteY41" fmla="*/ 2391 h 1580408"/>
                <a:gd name="connsiteX42" fmla="*/ 1584603 w 3073819"/>
                <a:gd name="connsiteY42" fmla="*/ 56366 h 1580408"/>
                <a:gd name="connsiteX43" fmla="*/ 1743353 w 3073819"/>
                <a:gd name="connsiteY43" fmla="*/ 94466 h 1580408"/>
                <a:gd name="connsiteX44" fmla="*/ 1902103 w 3073819"/>
                <a:gd name="connsiteY44" fmla="*/ 84941 h 1580408"/>
                <a:gd name="connsiteX45" fmla="*/ 2108478 w 3073819"/>
                <a:gd name="connsiteY45" fmla="*/ 107166 h 1580408"/>
                <a:gd name="connsiteX46" fmla="*/ 2232303 w 3073819"/>
                <a:gd name="connsiteY46" fmla="*/ 81766 h 1580408"/>
                <a:gd name="connsiteX47" fmla="*/ 2324378 w 3073819"/>
                <a:gd name="connsiteY47" fmla="*/ 180191 h 1580408"/>
                <a:gd name="connsiteX48" fmla="*/ 2495828 w 3073819"/>
                <a:gd name="connsiteY48" fmla="*/ 224641 h 1580408"/>
                <a:gd name="connsiteX49" fmla="*/ 2578378 w 3073819"/>
                <a:gd name="connsiteY49" fmla="*/ 202416 h 1580408"/>
                <a:gd name="connsiteX50" fmla="*/ 2727603 w 3073819"/>
                <a:gd name="connsiteY50" fmla="*/ 180191 h 1580408"/>
                <a:gd name="connsiteX51" fmla="*/ 2683153 w 3073819"/>
                <a:gd name="connsiteY51" fmla="*/ 275441 h 1580408"/>
                <a:gd name="connsiteX52" fmla="*/ 2740303 w 3073819"/>
                <a:gd name="connsiteY52" fmla="*/ 326241 h 1580408"/>
                <a:gd name="connsiteX53" fmla="*/ 2806978 w 3073819"/>
                <a:gd name="connsiteY53" fmla="*/ 354816 h 1580408"/>
                <a:gd name="connsiteX54" fmla="*/ 2794278 w 3073819"/>
                <a:gd name="connsiteY54" fmla="*/ 383391 h 1580408"/>
                <a:gd name="connsiteX55" fmla="*/ 2857778 w 3073819"/>
                <a:gd name="connsiteY55" fmla="*/ 405616 h 1580408"/>
                <a:gd name="connsiteX56" fmla="*/ 2813328 w 3073819"/>
                <a:gd name="connsiteY56" fmla="*/ 427841 h 1580408"/>
                <a:gd name="connsiteX57" fmla="*/ 2876828 w 3073819"/>
                <a:gd name="connsiteY57" fmla="*/ 494516 h 1580408"/>
                <a:gd name="connsiteX58" fmla="*/ 2953028 w 3073819"/>
                <a:gd name="connsiteY58" fmla="*/ 516741 h 1580408"/>
                <a:gd name="connsiteX59" fmla="*/ 2930803 w 3073819"/>
                <a:gd name="connsiteY59" fmla="*/ 605641 h 1580408"/>
                <a:gd name="connsiteX60" fmla="*/ 2965728 w 3073819"/>
                <a:gd name="connsiteY60" fmla="*/ 713591 h 1580408"/>
                <a:gd name="connsiteX61" fmla="*/ 3022878 w 3073819"/>
                <a:gd name="connsiteY61" fmla="*/ 748516 h 1580408"/>
                <a:gd name="connsiteX62" fmla="*/ 2908578 w 3073819"/>
                <a:gd name="connsiteY62" fmla="*/ 802491 h 1580408"/>
                <a:gd name="connsiteX63" fmla="*/ 2876828 w 3073819"/>
                <a:gd name="connsiteY63" fmla="*/ 846941 h 1580408"/>
                <a:gd name="connsiteX64" fmla="*/ 2981603 w 3073819"/>
                <a:gd name="connsiteY64" fmla="*/ 910441 h 1580408"/>
                <a:gd name="connsiteX65" fmla="*/ 3067328 w 3073819"/>
                <a:gd name="connsiteY65" fmla="*/ 961241 h 1580408"/>
                <a:gd name="connsiteX66" fmla="*/ 3057803 w 3073819"/>
                <a:gd name="connsiteY66" fmla="*/ 986641 h 1580408"/>
                <a:gd name="connsiteX67" fmla="*/ 2978428 w 3073819"/>
                <a:gd name="connsiteY67" fmla="*/ 989816 h 1580408"/>
                <a:gd name="connsiteX68" fmla="*/ 2826028 w 3073819"/>
                <a:gd name="connsiteY68" fmla="*/ 970766 h 1580408"/>
                <a:gd name="connsiteX69" fmla="*/ 2702203 w 3073819"/>
                <a:gd name="connsiteY69" fmla="*/ 1021566 h 1580408"/>
                <a:gd name="connsiteX70" fmla="*/ 2749828 w 3073819"/>
                <a:gd name="connsiteY70" fmla="*/ 1053316 h 1580408"/>
                <a:gd name="connsiteX71" fmla="*/ 2724428 w 3073819"/>
                <a:gd name="connsiteY71" fmla="*/ 1060459 h 1580408"/>
                <a:gd name="connsiteX72" fmla="*/ 2670453 w 3073819"/>
                <a:gd name="connsiteY72" fmla="*/ 1050141 h 1580408"/>
                <a:gd name="connsiteX73" fmla="*/ 2594253 w 3073819"/>
                <a:gd name="connsiteY73" fmla="*/ 1069191 h 1580408"/>
                <a:gd name="connsiteX74" fmla="*/ 2670453 w 3073819"/>
                <a:gd name="connsiteY74" fmla="*/ 1119991 h 1580408"/>
                <a:gd name="connsiteX75" fmla="*/ 2636322 w 3073819"/>
                <a:gd name="connsiteY75" fmla="*/ 1124754 h 1580408"/>
                <a:gd name="connsiteX76" fmla="*/ 2533928 w 3073819"/>
                <a:gd name="connsiteY76" fmla="*/ 1100941 h 1580408"/>
                <a:gd name="connsiteX77" fmla="*/ 2473603 w 3073819"/>
                <a:gd name="connsiteY77" fmla="*/ 1164441 h 1580408"/>
                <a:gd name="connsiteX78" fmla="*/ 2559328 w 3073819"/>
                <a:gd name="connsiteY78" fmla="*/ 1256516 h 1580408"/>
                <a:gd name="connsiteX79" fmla="*/ 2587903 w 3073819"/>
                <a:gd name="connsiteY79" fmla="*/ 1313666 h 1580408"/>
                <a:gd name="connsiteX80" fmla="*/ 2457728 w 3073819"/>
                <a:gd name="connsiteY80" fmla="*/ 1307316 h 1580408"/>
                <a:gd name="connsiteX81" fmla="*/ 2330728 w 3073819"/>
                <a:gd name="connsiteY81" fmla="*/ 1262866 h 1580408"/>
                <a:gd name="connsiteX82" fmla="*/ 2248178 w 3073819"/>
                <a:gd name="connsiteY82" fmla="*/ 1262866 h 1580408"/>
                <a:gd name="connsiteX83" fmla="*/ 2225953 w 3073819"/>
                <a:gd name="connsiteY83" fmla="*/ 1307316 h 1580408"/>
                <a:gd name="connsiteX84" fmla="*/ 2152928 w 3073819"/>
                <a:gd name="connsiteY84" fmla="*/ 1297791 h 1580408"/>
                <a:gd name="connsiteX85" fmla="*/ 2029103 w 3073819"/>
                <a:gd name="connsiteY85" fmla="*/ 1297791 h 1580408"/>
                <a:gd name="connsiteX86" fmla="*/ 1895753 w 3073819"/>
                <a:gd name="connsiteY86" fmla="*/ 1358116 h 1580408"/>
                <a:gd name="connsiteX87" fmla="*/ 1810028 w 3073819"/>
                <a:gd name="connsiteY87" fmla="*/ 1361291 h 1580408"/>
                <a:gd name="connsiteX88" fmla="*/ 1660803 w 3073819"/>
                <a:gd name="connsiteY88" fmla="*/ 1339066 h 158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073819" h="1580408">
                  <a:moveTo>
                    <a:pt x="1660803" y="1339066"/>
                  </a:moveTo>
                  <a:cubicBezTo>
                    <a:pt x="1617411" y="1338008"/>
                    <a:pt x="1581428" y="1348062"/>
                    <a:pt x="1549678" y="1354941"/>
                  </a:cubicBezTo>
                  <a:cubicBezTo>
                    <a:pt x="1517928" y="1361820"/>
                    <a:pt x="1498349" y="1364995"/>
                    <a:pt x="1470303" y="1380341"/>
                  </a:cubicBezTo>
                  <a:cubicBezTo>
                    <a:pt x="1442257" y="1395687"/>
                    <a:pt x="1408390" y="1424262"/>
                    <a:pt x="1381403" y="1447016"/>
                  </a:cubicBezTo>
                  <a:cubicBezTo>
                    <a:pt x="1354415" y="1469770"/>
                    <a:pt x="1326899" y="1499404"/>
                    <a:pt x="1308378" y="1516866"/>
                  </a:cubicBezTo>
                  <a:cubicBezTo>
                    <a:pt x="1289857" y="1534329"/>
                    <a:pt x="1285095" y="1541208"/>
                    <a:pt x="1270278" y="1551791"/>
                  </a:cubicBezTo>
                  <a:cubicBezTo>
                    <a:pt x="1255461" y="1562374"/>
                    <a:pt x="1238528" y="1581424"/>
                    <a:pt x="1219478" y="1580366"/>
                  </a:cubicBezTo>
                  <a:cubicBezTo>
                    <a:pt x="1200428" y="1579308"/>
                    <a:pt x="1175028" y="1566078"/>
                    <a:pt x="1155978" y="1545441"/>
                  </a:cubicBezTo>
                  <a:cubicBezTo>
                    <a:pt x="1136928" y="1524804"/>
                    <a:pt x="1119466" y="1490408"/>
                    <a:pt x="1105178" y="1456541"/>
                  </a:cubicBezTo>
                  <a:cubicBezTo>
                    <a:pt x="1090890" y="1422674"/>
                    <a:pt x="1079778" y="1368170"/>
                    <a:pt x="1070253" y="1342241"/>
                  </a:cubicBezTo>
                  <a:cubicBezTo>
                    <a:pt x="1060728" y="1316312"/>
                    <a:pt x="1068136" y="1314724"/>
                    <a:pt x="1048028" y="1300966"/>
                  </a:cubicBezTo>
                  <a:cubicBezTo>
                    <a:pt x="1027920" y="1287208"/>
                    <a:pt x="949603" y="1259691"/>
                    <a:pt x="949603" y="1259691"/>
                  </a:cubicBezTo>
                  <a:cubicBezTo>
                    <a:pt x="895099" y="1235879"/>
                    <a:pt x="781328" y="1177670"/>
                    <a:pt x="721003" y="1158091"/>
                  </a:cubicBezTo>
                  <a:cubicBezTo>
                    <a:pt x="660678" y="1138512"/>
                    <a:pt x="642157" y="1144333"/>
                    <a:pt x="587653" y="1142216"/>
                  </a:cubicBezTo>
                  <a:cubicBezTo>
                    <a:pt x="533149" y="1140099"/>
                    <a:pt x="463828" y="1140628"/>
                    <a:pt x="393978" y="1145391"/>
                  </a:cubicBezTo>
                  <a:cubicBezTo>
                    <a:pt x="324128" y="1150153"/>
                    <a:pt x="225174" y="1165499"/>
                    <a:pt x="168553" y="1170791"/>
                  </a:cubicBezTo>
                  <a:cubicBezTo>
                    <a:pt x="111932" y="1176083"/>
                    <a:pt x="79124" y="1177670"/>
                    <a:pt x="54253" y="1177141"/>
                  </a:cubicBezTo>
                  <a:cubicBezTo>
                    <a:pt x="29382" y="1176612"/>
                    <a:pt x="27795" y="1171849"/>
                    <a:pt x="19328" y="1167616"/>
                  </a:cubicBezTo>
                  <a:cubicBezTo>
                    <a:pt x="10861" y="1163383"/>
                    <a:pt x="-7659" y="1161795"/>
                    <a:pt x="3453" y="1151741"/>
                  </a:cubicBezTo>
                  <a:cubicBezTo>
                    <a:pt x="14565" y="1141687"/>
                    <a:pt x="47903" y="1124224"/>
                    <a:pt x="86003" y="1107291"/>
                  </a:cubicBezTo>
                  <a:cubicBezTo>
                    <a:pt x="124103" y="1090358"/>
                    <a:pt x="182311" y="1067603"/>
                    <a:pt x="232053" y="1050141"/>
                  </a:cubicBezTo>
                  <a:cubicBezTo>
                    <a:pt x="281795" y="1032678"/>
                    <a:pt x="333124" y="1024212"/>
                    <a:pt x="384453" y="1002516"/>
                  </a:cubicBezTo>
                  <a:cubicBezTo>
                    <a:pt x="435782" y="980820"/>
                    <a:pt x="510924" y="948541"/>
                    <a:pt x="540028" y="919966"/>
                  </a:cubicBezTo>
                  <a:cubicBezTo>
                    <a:pt x="569132" y="891391"/>
                    <a:pt x="562253" y="858054"/>
                    <a:pt x="559078" y="831066"/>
                  </a:cubicBezTo>
                  <a:cubicBezTo>
                    <a:pt x="555903" y="804078"/>
                    <a:pt x="528386" y="778149"/>
                    <a:pt x="520978" y="758041"/>
                  </a:cubicBezTo>
                  <a:cubicBezTo>
                    <a:pt x="513570" y="737933"/>
                    <a:pt x="514628" y="725233"/>
                    <a:pt x="514628" y="710416"/>
                  </a:cubicBezTo>
                  <a:cubicBezTo>
                    <a:pt x="514628" y="695599"/>
                    <a:pt x="536853" y="685016"/>
                    <a:pt x="520978" y="669141"/>
                  </a:cubicBezTo>
                  <a:cubicBezTo>
                    <a:pt x="505103" y="653266"/>
                    <a:pt x="450070" y="627337"/>
                    <a:pt x="419378" y="615166"/>
                  </a:cubicBezTo>
                  <a:cubicBezTo>
                    <a:pt x="388686" y="602995"/>
                    <a:pt x="355878" y="602995"/>
                    <a:pt x="336828" y="596116"/>
                  </a:cubicBezTo>
                  <a:cubicBezTo>
                    <a:pt x="317778" y="589237"/>
                    <a:pt x="299257" y="581299"/>
                    <a:pt x="305078" y="573891"/>
                  </a:cubicBezTo>
                  <a:cubicBezTo>
                    <a:pt x="310899" y="566483"/>
                    <a:pt x="329420" y="559074"/>
                    <a:pt x="371753" y="551666"/>
                  </a:cubicBezTo>
                  <a:cubicBezTo>
                    <a:pt x="414086" y="544258"/>
                    <a:pt x="503515" y="546374"/>
                    <a:pt x="559078" y="529441"/>
                  </a:cubicBezTo>
                  <a:cubicBezTo>
                    <a:pt x="614640" y="512508"/>
                    <a:pt x="659620" y="480758"/>
                    <a:pt x="705128" y="450066"/>
                  </a:cubicBezTo>
                  <a:cubicBezTo>
                    <a:pt x="750636" y="419374"/>
                    <a:pt x="794028" y="370162"/>
                    <a:pt x="832128" y="345291"/>
                  </a:cubicBezTo>
                  <a:cubicBezTo>
                    <a:pt x="870228" y="320420"/>
                    <a:pt x="925791" y="317774"/>
                    <a:pt x="933728" y="300841"/>
                  </a:cubicBezTo>
                  <a:cubicBezTo>
                    <a:pt x="941665" y="283908"/>
                    <a:pt x="884912" y="255200"/>
                    <a:pt x="879753" y="243691"/>
                  </a:cubicBezTo>
                  <a:cubicBezTo>
                    <a:pt x="874594" y="232182"/>
                    <a:pt x="884250" y="230199"/>
                    <a:pt x="902771" y="231786"/>
                  </a:cubicBezTo>
                  <a:cubicBezTo>
                    <a:pt x="921292" y="233373"/>
                    <a:pt x="942856" y="258640"/>
                    <a:pt x="990878" y="253216"/>
                  </a:cubicBezTo>
                  <a:cubicBezTo>
                    <a:pt x="1038900" y="247792"/>
                    <a:pt x="1127932" y="220408"/>
                    <a:pt x="1190903" y="199241"/>
                  </a:cubicBezTo>
                  <a:cubicBezTo>
                    <a:pt x="1253874" y="178074"/>
                    <a:pt x="1328487" y="155849"/>
                    <a:pt x="1368703" y="126216"/>
                  </a:cubicBezTo>
                  <a:cubicBezTo>
                    <a:pt x="1408919" y="96583"/>
                    <a:pt x="1415799" y="42078"/>
                    <a:pt x="1432203" y="21441"/>
                  </a:cubicBezTo>
                  <a:cubicBezTo>
                    <a:pt x="1448607" y="804"/>
                    <a:pt x="1441728" y="-3430"/>
                    <a:pt x="1467128" y="2391"/>
                  </a:cubicBezTo>
                  <a:cubicBezTo>
                    <a:pt x="1492528" y="8212"/>
                    <a:pt x="1538565" y="41020"/>
                    <a:pt x="1584603" y="56366"/>
                  </a:cubicBezTo>
                  <a:cubicBezTo>
                    <a:pt x="1630641" y="71712"/>
                    <a:pt x="1690436" y="89704"/>
                    <a:pt x="1743353" y="94466"/>
                  </a:cubicBezTo>
                  <a:cubicBezTo>
                    <a:pt x="1796270" y="99228"/>
                    <a:pt x="1841249" y="82824"/>
                    <a:pt x="1902103" y="84941"/>
                  </a:cubicBezTo>
                  <a:cubicBezTo>
                    <a:pt x="1962957" y="87058"/>
                    <a:pt x="2053445" y="107695"/>
                    <a:pt x="2108478" y="107166"/>
                  </a:cubicBezTo>
                  <a:cubicBezTo>
                    <a:pt x="2163511" y="106637"/>
                    <a:pt x="2196320" y="69595"/>
                    <a:pt x="2232303" y="81766"/>
                  </a:cubicBezTo>
                  <a:cubicBezTo>
                    <a:pt x="2268286" y="93937"/>
                    <a:pt x="2280457" y="156379"/>
                    <a:pt x="2324378" y="180191"/>
                  </a:cubicBezTo>
                  <a:cubicBezTo>
                    <a:pt x="2368299" y="204003"/>
                    <a:pt x="2453495" y="220937"/>
                    <a:pt x="2495828" y="224641"/>
                  </a:cubicBezTo>
                  <a:cubicBezTo>
                    <a:pt x="2538161" y="228345"/>
                    <a:pt x="2539749" y="209824"/>
                    <a:pt x="2578378" y="202416"/>
                  </a:cubicBezTo>
                  <a:cubicBezTo>
                    <a:pt x="2617007" y="195008"/>
                    <a:pt x="2710141" y="168020"/>
                    <a:pt x="2727603" y="180191"/>
                  </a:cubicBezTo>
                  <a:cubicBezTo>
                    <a:pt x="2745065" y="192362"/>
                    <a:pt x="2681036" y="251099"/>
                    <a:pt x="2683153" y="275441"/>
                  </a:cubicBezTo>
                  <a:cubicBezTo>
                    <a:pt x="2685270" y="299783"/>
                    <a:pt x="2719665" y="313012"/>
                    <a:pt x="2740303" y="326241"/>
                  </a:cubicBezTo>
                  <a:cubicBezTo>
                    <a:pt x="2760941" y="339470"/>
                    <a:pt x="2797982" y="345291"/>
                    <a:pt x="2806978" y="354816"/>
                  </a:cubicBezTo>
                  <a:cubicBezTo>
                    <a:pt x="2815974" y="364341"/>
                    <a:pt x="2785811" y="374924"/>
                    <a:pt x="2794278" y="383391"/>
                  </a:cubicBezTo>
                  <a:cubicBezTo>
                    <a:pt x="2802745" y="391858"/>
                    <a:pt x="2854603" y="398208"/>
                    <a:pt x="2857778" y="405616"/>
                  </a:cubicBezTo>
                  <a:cubicBezTo>
                    <a:pt x="2860953" y="413024"/>
                    <a:pt x="2810153" y="413024"/>
                    <a:pt x="2813328" y="427841"/>
                  </a:cubicBezTo>
                  <a:cubicBezTo>
                    <a:pt x="2816503" y="442658"/>
                    <a:pt x="2853545" y="479699"/>
                    <a:pt x="2876828" y="494516"/>
                  </a:cubicBezTo>
                  <a:cubicBezTo>
                    <a:pt x="2900111" y="509333"/>
                    <a:pt x="2944032" y="498220"/>
                    <a:pt x="2953028" y="516741"/>
                  </a:cubicBezTo>
                  <a:cubicBezTo>
                    <a:pt x="2962024" y="535262"/>
                    <a:pt x="2928686" y="572833"/>
                    <a:pt x="2930803" y="605641"/>
                  </a:cubicBezTo>
                  <a:cubicBezTo>
                    <a:pt x="2932920" y="638449"/>
                    <a:pt x="2950382" y="689779"/>
                    <a:pt x="2965728" y="713591"/>
                  </a:cubicBezTo>
                  <a:cubicBezTo>
                    <a:pt x="2981074" y="737403"/>
                    <a:pt x="3032403" y="733699"/>
                    <a:pt x="3022878" y="748516"/>
                  </a:cubicBezTo>
                  <a:cubicBezTo>
                    <a:pt x="3013353" y="763333"/>
                    <a:pt x="2932920" y="786087"/>
                    <a:pt x="2908578" y="802491"/>
                  </a:cubicBezTo>
                  <a:cubicBezTo>
                    <a:pt x="2884236" y="818895"/>
                    <a:pt x="2864657" y="828949"/>
                    <a:pt x="2876828" y="846941"/>
                  </a:cubicBezTo>
                  <a:cubicBezTo>
                    <a:pt x="2888999" y="864933"/>
                    <a:pt x="2981603" y="910441"/>
                    <a:pt x="2981603" y="910441"/>
                  </a:cubicBezTo>
                  <a:cubicBezTo>
                    <a:pt x="3013353" y="929491"/>
                    <a:pt x="3054628" y="948541"/>
                    <a:pt x="3067328" y="961241"/>
                  </a:cubicBezTo>
                  <a:cubicBezTo>
                    <a:pt x="3080028" y="973941"/>
                    <a:pt x="3072620" y="981878"/>
                    <a:pt x="3057803" y="986641"/>
                  </a:cubicBezTo>
                  <a:cubicBezTo>
                    <a:pt x="3042986" y="991404"/>
                    <a:pt x="3017057" y="992462"/>
                    <a:pt x="2978428" y="989816"/>
                  </a:cubicBezTo>
                  <a:cubicBezTo>
                    <a:pt x="2939799" y="987170"/>
                    <a:pt x="2872066" y="965474"/>
                    <a:pt x="2826028" y="970766"/>
                  </a:cubicBezTo>
                  <a:cubicBezTo>
                    <a:pt x="2779991" y="976058"/>
                    <a:pt x="2714903" y="1007808"/>
                    <a:pt x="2702203" y="1021566"/>
                  </a:cubicBezTo>
                  <a:cubicBezTo>
                    <a:pt x="2689503" y="1035324"/>
                    <a:pt x="2746124" y="1046834"/>
                    <a:pt x="2749828" y="1053316"/>
                  </a:cubicBezTo>
                  <a:cubicBezTo>
                    <a:pt x="2753532" y="1059798"/>
                    <a:pt x="2737657" y="1060988"/>
                    <a:pt x="2724428" y="1060459"/>
                  </a:cubicBezTo>
                  <a:cubicBezTo>
                    <a:pt x="2711199" y="1059930"/>
                    <a:pt x="2692149" y="1048686"/>
                    <a:pt x="2670453" y="1050141"/>
                  </a:cubicBezTo>
                  <a:cubicBezTo>
                    <a:pt x="2648757" y="1051596"/>
                    <a:pt x="2594253" y="1057549"/>
                    <a:pt x="2594253" y="1069191"/>
                  </a:cubicBezTo>
                  <a:cubicBezTo>
                    <a:pt x="2594253" y="1080833"/>
                    <a:pt x="2663442" y="1110731"/>
                    <a:pt x="2670453" y="1119991"/>
                  </a:cubicBezTo>
                  <a:cubicBezTo>
                    <a:pt x="2677465" y="1129252"/>
                    <a:pt x="2659076" y="1127929"/>
                    <a:pt x="2636322" y="1124754"/>
                  </a:cubicBezTo>
                  <a:cubicBezTo>
                    <a:pt x="2613568" y="1121579"/>
                    <a:pt x="2561048" y="1094326"/>
                    <a:pt x="2533928" y="1100941"/>
                  </a:cubicBezTo>
                  <a:cubicBezTo>
                    <a:pt x="2506808" y="1107556"/>
                    <a:pt x="2469370" y="1138512"/>
                    <a:pt x="2473603" y="1164441"/>
                  </a:cubicBezTo>
                  <a:cubicBezTo>
                    <a:pt x="2477836" y="1190370"/>
                    <a:pt x="2540278" y="1231645"/>
                    <a:pt x="2559328" y="1256516"/>
                  </a:cubicBezTo>
                  <a:cubicBezTo>
                    <a:pt x="2578378" y="1281387"/>
                    <a:pt x="2604836" y="1305199"/>
                    <a:pt x="2587903" y="1313666"/>
                  </a:cubicBezTo>
                  <a:cubicBezTo>
                    <a:pt x="2570970" y="1322133"/>
                    <a:pt x="2500590" y="1315783"/>
                    <a:pt x="2457728" y="1307316"/>
                  </a:cubicBezTo>
                  <a:cubicBezTo>
                    <a:pt x="2414866" y="1298849"/>
                    <a:pt x="2365653" y="1270274"/>
                    <a:pt x="2330728" y="1262866"/>
                  </a:cubicBezTo>
                  <a:cubicBezTo>
                    <a:pt x="2295803" y="1255458"/>
                    <a:pt x="2265640" y="1255458"/>
                    <a:pt x="2248178" y="1262866"/>
                  </a:cubicBezTo>
                  <a:cubicBezTo>
                    <a:pt x="2230716" y="1270274"/>
                    <a:pt x="2241828" y="1301495"/>
                    <a:pt x="2225953" y="1307316"/>
                  </a:cubicBezTo>
                  <a:cubicBezTo>
                    <a:pt x="2210078" y="1313137"/>
                    <a:pt x="2185736" y="1299378"/>
                    <a:pt x="2152928" y="1297791"/>
                  </a:cubicBezTo>
                  <a:cubicBezTo>
                    <a:pt x="2120120" y="1296203"/>
                    <a:pt x="2071966" y="1287737"/>
                    <a:pt x="2029103" y="1297791"/>
                  </a:cubicBezTo>
                  <a:cubicBezTo>
                    <a:pt x="1986241" y="1307845"/>
                    <a:pt x="1932265" y="1347533"/>
                    <a:pt x="1895753" y="1358116"/>
                  </a:cubicBezTo>
                  <a:cubicBezTo>
                    <a:pt x="1859241" y="1368699"/>
                    <a:pt x="1847070" y="1364995"/>
                    <a:pt x="1810028" y="1361291"/>
                  </a:cubicBezTo>
                  <a:cubicBezTo>
                    <a:pt x="1772986" y="1357587"/>
                    <a:pt x="1704195" y="1340124"/>
                    <a:pt x="1660803" y="1339066"/>
                  </a:cubicBezTo>
                  <a:close/>
                </a:path>
              </a:pathLst>
            </a:custGeom>
            <a:solidFill>
              <a:srgbClr val="263358">
                <a:lumMod val="20000"/>
                <a:lumOff val="80000"/>
              </a:srgbClr>
            </a:solidFill>
            <a:ln w="6350" cap="sq" cmpd="sng" algn="ctr">
              <a:solidFill>
                <a:srgbClr val="263358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5F1E83C-231B-4813-928A-35EA28CAD59E}"/>
                </a:ext>
              </a:extLst>
            </p:cNvPr>
            <p:cNvSpPr/>
            <p:nvPr/>
          </p:nvSpPr>
          <p:spPr bwMode="auto">
            <a:xfrm>
              <a:off x="7539215" y="1712573"/>
              <a:ext cx="882097" cy="710004"/>
            </a:xfrm>
            <a:custGeom>
              <a:avLst/>
              <a:gdLst>
                <a:gd name="connsiteX0" fmla="*/ 352880 w 1126325"/>
                <a:gd name="connsiteY0" fmla="*/ 10457 h 720085"/>
                <a:gd name="connsiteX1" fmla="*/ 162380 w 1126325"/>
                <a:gd name="connsiteY1" fmla="*/ 77132 h 720085"/>
                <a:gd name="connsiteX2" fmla="*/ 38555 w 1126325"/>
                <a:gd name="connsiteY2" fmla="*/ 181907 h 720085"/>
                <a:gd name="connsiteX3" fmla="*/ 455 w 1126325"/>
                <a:gd name="connsiteY3" fmla="*/ 334307 h 720085"/>
                <a:gd name="connsiteX4" fmla="*/ 29030 w 1126325"/>
                <a:gd name="connsiteY4" fmla="*/ 527982 h 720085"/>
                <a:gd name="connsiteX5" fmla="*/ 175080 w 1126325"/>
                <a:gd name="connsiteY5" fmla="*/ 642282 h 720085"/>
                <a:gd name="connsiteX6" fmla="*/ 479880 w 1126325"/>
                <a:gd name="connsiteY6" fmla="*/ 718482 h 720085"/>
                <a:gd name="connsiteX7" fmla="*/ 860880 w 1126325"/>
                <a:gd name="connsiteY7" fmla="*/ 686732 h 720085"/>
                <a:gd name="connsiteX8" fmla="*/ 1067255 w 1126325"/>
                <a:gd name="connsiteY8" fmla="*/ 601007 h 720085"/>
                <a:gd name="connsiteX9" fmla="*/ 1124405 w 1126325"/>
                <a:gd name="connsiteY9" fmla="*/ 521632 h 720085"/>
                <a:gd name="connsiteX10" fmla="*/ 1102180 w 1126325"/>
                <a:gd name="connsiteY10" fmla="*/ 442257 h 720085"/>
                <a:gd name="connsiteX11" fmla="*/ 1000580 w 1126325"/>
                <a:gd name="connsiteY11" fmla="*/ 372407 h 720085"/>
                <a:gd name="connsiteX12" fmla="*/ 914855 w 1126325"/>
                <a:gd name="connsiteY12" fmla="*/ 324782 h 720085"/>
                <a:gd name="connsiteX13" fmla="*/ 832305 w 1126325"/>
                <a:gd name="connsiteY13" fmla="*/ 232707 h 720085"/>
                <a:gd name="connsiteX14" fmla="*/ 803730 w 1126325"/>
                <a:gd name="connsiteY14" fmla="*/ 153332 h 720085"/>
                <a:gd name="connsiteX15" fmla="*/ 689430 w 1126325"/>
                <a:gd name="connsiteY15" fmla="*/ 54907 h 720085"/>
                <a:gd name="connsiteX16" fmla="*/ 483055 w 1126325"/>
                <a:gd name="connsiteY16" fmla="*/ 932 h 720085"/>
                <a:gd name="connsiteX17" fmla="*/ 286205 w 1126325"/>
                <a:gd name="connsiteY17" fmla="*/ 19982 h 720085"/>
                <a:gd name="connsiteX18" fmla="*/ 352880 w 1126325"/>
                <a:gd name="connsiteY18" fmla="*/ 10457 h 720085"/>
                <a:gd name="connsiteX0" fmla="*/ 352880 w 1126325"/>
                <a:gd name="connsiteY0" fmla="*/ 13170 h 722798"/>
                <a:gd name="connsiteX1" fmla="*/ 162380 w 1126325"/>
                <a:gd name="connsiteY1" fmla="*/ 79845 h 722798"/>
                <a:gd name="connsiteX2" fmla="*/ 38555 w 1126325"/>
                <a:gd name="connsiteY2" fmla="*/ 184620 h 722798"/>
                <a:gd name="connsiteX3" fmla="*/ 455 w 1126325"/>
                <a:gd name="connsiteY3" fmla="*/ 337020 h 722798"/>
                <a:gd name="connsiteX4" fmla="*/ 29030 w 1126325"/>
                <a:gd name="connsiteY4" fmla="*/ 530695 h 722798"/>
                <a:gd name="connsiteX5" fmla="*/ 175080 w 1126325"/>
                <a:gd name="connsiteY5" fmla="*/ 644995 h 722798"/>
                <a:gd name="connsiteX6" fmla="*/ 479880 w 1126325"/>
                <a:gd name="connsiteY6" fmla="*/ 721195 h 722798"/>
                <a:gd name="connsiteX7" fmla="*/ 860880 w 1126325"/>
                <a:gd name="connsiteY7" fmla="*/ 689445 h 722798"/>
                <a:gd name="connsiteX8" fmla="*/ 1067255 w 1126325"/>
                <a:gd name="connsiteY8" fmla="*/ 603720 h 722798"/>
                <a:gd name="connsiteX9" fmla="*/ 1124405 w 1126325"/>
                <a:gd name="connsiteY9" fmla="*/ 524345 h 722798"/>
                <a:gd name="connsiteX10" fmla="*/ 1102180 w 1126325"/>
                <a:gd name="connsiteY10" fmla="*/ 444970 h 722798"/>
                <a:gd name="connsiteX11" fmla="*/ 1000580 w 1126325"/>
                <a:gd name="connsiteY11" fmla="*/ 375120 h 722798"/>
                <a:gd name="connsiteX12" fmla="*/ 914855 w 1126325"/>
                <a:gd name="connsiteY12" fmla="*/ 327495 h 722798"/>
                <a:gd name="connsiteX13" fmla="*/ 832305 w 1126325"/>
                <a:gd name="connsiteY13" fmla="*/ 235420 h 722798"/>
                <a:gd name="connsiteX14" fmla="*/ 803730 w 1126325"/>
                <a:gd name="connsiteY14" fmla="*/ 156045 h 722798"/>
                <a:gd name="connsiteX15" fmla="*/ 689430 w 1126325"/>
                <a:gd name="connsiteY15" fmla="*/ 57620 h 722798"/>
                <a:gd name="connsiteX16" fmla="*/ 483055 w 1126325"/>
                <a:gd name="connsiteY16" fmla="*/ 3645 h 722798"/>
                <a:gd name="connsiteX17" fmla="*/ 352880 w 1126325"/>
                <a:gd name="connsiteY17" fmla="*/ 13170 h 722798"/>
                <a:gd name="connsiteX0" fmla="*/ 352880 w 1126325"/>
                <a:gd name="connsiteY0" fmla="*/ 376 h 710004"/>
                <a:gd name="connsiteX1" fmla="*/ 162380 w 1126325"/>
                <a:gd name="connsiteY1" fmla="*/ 67051 h 710004"/>
                <a:gd name="connsiteX2" fmla="*/ 38555 w 1126325"/>
                <a:gd name="connsiteY2" fmla="*/ 171826 h 710004"/>
                <a:gd name="connsiteX3" fmla="*/ 455 w 1126325"/>
                <a:gd name="connsiteY3" fmla="*/ 324226 h 710004"/>
                <a:gd name="connsiteX4" fmla="*/ 29030 w 1126325"/>
                <a:gd name="connsiteY4" fmla="*/ 517901 h 710004"/>
                <a:gd name="connsiteX5" fmla="*/ 175080 w 1126325"/>
                <a:gd name="connsiteY5" fmla="*/ 632201 h 710004"/>
                <a:gd name="connsiteX6" fmla="*/ 479880 w 1126325"/>
                <a:gd name="connsiteY6" fmla="*/ 708401 h 710004"/>
                <a:gd name="connsiteX7" fmla="*/ 860880 w 1126325"/>
                <a:gd name="connsiteY7" fmla="*/ 676651 h 710004"/>
                <a:gd name="connsiteX8" fmla="*/ 1067255 w 1126325"/>
                <a:gd name="connsiteY8" fmla="*/ 590926 h 710004"/>
                <a:gd name="connsiteX9" fmla="*/ 1124405 w 1126325"/>
                <a:gd name="connsiteY9" fmla="*/ 511551 h 710004"/>
                <a:gd name="connsiteX10" fmla="*/ 1102180 w 1126325"/>
                <a:gd name="connsiteY10" fmla="*/ 432176 h 710004"/>
                <a:gd name="connsiteX11" fmla="*/ 1000580 w 1126325"/>
                <a:gd name="connsiteY11" fmla="*/ 362326 h 710004"/>
                <a:gd name="connsiteX12" fmla="*/ 914855 w 1126325"/>
                <a:gd name="connsiteY12" fmla="*/ 314701 h 710004"/>
                <a:gd name="connsiteX13" fmla="*/ 832305 w 1126325"/>
                <a:gd name="connsiteY13" fmla="*/ 222626 h 710004"/>
                <a:gd name="connsiteX14" fmla="*/ 803730 w 1126325"/>
                <a:gd name="connsiteY14" fmla="*/ 143251 h 710004"/>
                <a:gd name="connsiteX15" fmla="*/ 689430 w 1126325"/>
                <a:gd name="connsiteY15" fmla="*/ 44826 h 710004"/>
                <a:gd name="connsiteX16" fmla="*/ 352880 w 1126325"/>
                <a:gd name="connsiteY16" fmla="*/ 376 h 710004"/>
                <a:gd name="connsiteX0" fmla="*/ 403680 w 1126325"/>
                <a:gd name="connsiteY0" fmla="*/ 292 h 719445"/>
                <a:gd name="connsiteX1" fmla="*/ 162380 w 1126325"/>
                <a:gd name="connsiteY1" fmla="*/ 76492 h 719445"/>
                <a:gd name="connsiteX2" fmla="*/ 38555 w 1126325"/>
                <a:gd name="connsiteY2" fmla="*/ 181267 h 719445"/>
                <a:gd name="connsiteX3" fmla="*/ 455 w 1126325"/>
                <a:gd name="connsiteY3" fmla="*/ 333667 h 719445"/>
                <a:gd name="connsiteX4" fmla="*/ 29030 w 1126325"/>
                <a:gd name="connsiteY4" fmla="*/ 527342 h 719445"/>
                <a:gd name="connsiteX5" fmla="*/ 175080 w 1126325"/>
                <a:gd name="connsiteY5" fmla="*/ 641642 h 719445"/>
                <a:gd name="connsiteX6" fmla="*/ 479880 w 1126325"/>
                <a:gd name="connsiteY6" fmla="*/ 717842 h 719445"/>
                <a:gd name="connsiteX7" fmla="*/ 860880 w 1126325"/>
                <a:gd name="connsiteY7" fmla="*/ 686092 h 719445"/>
                <a:gd name="connsiteX8" fmla="*/ 1067255 w 1126325"/>
                <a:gd name="connsiteY8" fmla="*/ 600367 h 719445"/>
                <a:gd name="connsiteX9" fmla="*/ 1124405 w 1126325"/>
                <a:gd name="connsiteY9" fmla="*/ 520992 h 719445"/>
                <a:gd name="connsiteX10" fmla="*/ 1102180 w 1126325"/>
                <a:gd name="connsiteY10" fmla="*/ 441617 h 719445"/>
                <a:gd name="connsiteX11" fmla="*/ 1000580 w 1126325"/>
                <a:gd name="connsiteY11" fmla="*/ 371767 h 719445"/>
                <a:gd name="connsiteX12" fmla="*/ 914855 w 1126325"/>
                <a:gd name="connsiteY12" fmla="*/ 324142 h 719445"/>
                <a:gd name="connsiteX13" fmla="*/ 832305 w 1126325"/>
                <a:gd name="connsiteY13" fmla="*/ 232067 h 719445"/>
                <a:gd name="connsiteX14" fmla="*/ 803730 w 1126325"/>
                <a:gd name="connsiteY14" fmla="*/ 152692 h 719445"/>
                <a:gd name="connsiteX15" fmla="*/ 689430 w 1126325"/>
                <a:gd name="connsiteY15" fmla="*/ 54267 h 719445"/>
                <a:gd name="connsiteX16" fmla="*/ 403680 w 1126325"/>
                <a:gd name="connsiteY16" fmla="*/ 292 h 719445"/>
                <a:gd name="connsiteX0" fmla="*/ 410030 w 1126325"/>
                <a:gd name="connsiteY0" fmla="*/ 376 h 710004"/>
                <a:gd name="connsiteX1" fmla="*/ 162380 w 1126325"/>
                <a:gd name="connsiteY1" fmla="*/ 67051 h 710004"/>
                <a:gd name="connsiteX2" fmla="*/ 38555 w 1126325"/>
                <a:gd name="connsiteY2" fmla="*/ 171826 h 710004"/>
                <a:gd name="connsiteX3" fmla="*/ 455 w 1126325"/>
                <a:gd name="connsiteY3" fmla="*/ 324226 h 710004"/>
                <a:gd name="connsiteX4" fmla="*/ 29030 w 1126325"/>
                <a:gd name="connsiteY4" fmla="*/ 517901 h 710004"/>
                <a:gd name="connsiteX5" fmla="*/ 175080 w 1126325"/>
                <a:gd name="connsiteY5" fmla="*/ 632201 h 710004"/>
                <a:gd name="connsiteX6" fmla="*/ 479880 w 1126325"/>
                <a:gd name="connsiteY6" fmla="*/ 708401 h 710004"/>
                <a:gd name="connsiteX7" fmla="*/ 860880 w 1126325"/>
                <a:gd name="connsiteY7" fmla="*/ 676651 h 710004"/>
                <a:gd name="connsiteX8" fmla="*/ 1067255 w 1126325"/>
                <a:gd name="connsiteY8" fmla="*/ 590926 h 710004"/>
                <a:gd name="connsiteX9" fmla="*/ 1124405 w 1126325"/>
                <a:gd name="connsiteY9" fmla="*/ 511551 h 710004"/>
                <a:gd name="connsiteX10" fmla="*/ 1102180 w 1126325"/>
                <a:gd name="connsiteY10" fmla="*/ 432176 h 710004"/>
                <a:gd name="connsiteX11" fmla="*/ 1000580 w 1126325"/>
                <a:gd name="connsiteY11" fmla="*/ 362326 h 710004"/>
                <a:gd name="connsiteX12" fmla="*/ 914855 w 1126325"/>
                <a:gd name="connsiteY12" fmla="*/ 314701 h 710004"/>
                <a:gd name="connsiteX13" fmla="*/ 832305 w 1126325"/>
                <a:gd name="connsiteY13" fmla="*/ 222626 h 710004"/>
                <a:gd name="connsiteX14" fmla="*/ 803730 w 1126325"/>
                <a:gd name="connsiteY14" fmla="*/ 143251 h 710004"/>
                <a:gd name="connsiteX15" fmla="*/ 689430 w 1126325"/>
                <a:gd name="connsiteY15" fmla="*/ 44826 h 710004"/>
                <a:gd name="connsiteX16" fmla="*/ 410030 w 1126325"/>
                <a:gd name="connsiteY16" fmla="*/ 376 h 7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6325" h="710004">
                  <a:moveTo>
                    <a:pt x="410030" y="376"/>
                  </a:moveTo>
                  <a:cubicBezTo>
                    <a:pt x="322188" y="4080"/>
                    <a:pt x="224292" y="38476"/>
                    <a:pt x="162380" y="67051"/>
                  </a:cubicBezTo>
                  <a:cubicBezTo>
                    <a:pt x="100468" y="95626"/>
                    <a:pt x="65542" y="128964"/>
                    <a:pt x="38555" y="171826"/>
                  </a:cubicBezTo>
                  <a:cubicBezTo>
                    <a:pt x="11568" y="214688"/>
                    <a:pt x="2042" y="266547"/>
                    <a:pt x="455" y="324226"/>
                  </a:cubicBezTo>
                  <a:cubicBezTo>
                    <a:pt x="-1132" y="381905"/>
                    <a:pt x="-74" y="466572"/>
                    <a:pt x="29030" y="517901"/>
                  </a:cubicBezTo>
                  <a:cubicBezTo>
                    <a:pt x="58134" y="569230"/>
                    <a:pt x="99938" y="600451"/>
                    <a:pt x="175080" y="632201"/>
                  </a:cubicBezTo>
                  <a:cubicBezTo>
                    <a:pt x="250222" y="663951"/>
                    <a:pt x="365580" y="700993"/>
                    <a:pt x="479880" y="708401"/>
                  </a:cubicBezTo>
                  <a:cubicBezTo>
                    <a:pt x="594180" y="715809"/>
                    <a:pt x="762984" y="696230"/>
                    <a:pt x="860880" y="676651"/>
                  </a:cubicBezTo>
                  <a:cubicBezTo>
                    <a:pt x="958776" y="657072"/>
                    <a:pt x="1023334" y="618443"/>
                    <a:pt x="1067255" y="590926"/>
                  </a:cubicBezTo>
                  <a:cubicBezTo>
                    <a:pt x="1111176" y="563409"/>
                    <a:pt x="1118584" y="538009"/>
                    <a:pt x="1124405" y="511551"/>
                  </a:cubicBezTo>
                  <a:cubicBezTo>
                    <a:pt x="1130226" y="485093"/>
                    <a:pt x="1122817" y="457047"/>
                    <a:pt x="1102180" y="432176"/>
                  </a:cubicBezTo>
                  <a:cubicBezTo>
                    <a:pt x="1081543" y="407305"/>
                    <a:pt x="1031801" y="381905"/>
                    <a:pt x="1000580" y="362326"/>
                  </a:cubicBezTo>
                  <a:cubicBezTo>
                    <a:pt x="969359" y="342747"/>
                    <a:pt x="942901" y="337984"/>
                    <a:pt x="914855" y="314701"/>
                  </a:cubicBezTo>
                  <a:cubicBezTo>
                    <a:pt x="886809" y="291418"/>
                    <a:pt x="850826" y="251201"/>
                    <a:pt x="832305" y="222626"/>
                  </a:cubicBezTo>
                  <a:cubicBezTo>
                    <a:pt x="813784" y="194051"/>
                    <a:pt x="827542" y="172884"/>
                    <a:pt x="803730" y="143251"/>
                  </a:cubicBezTo>
                  <a:cubicBezTo>
                    <a:pt x="779918" y="113618"/>
                    <a:pt x="755047" y="68638"/>
                    <a:pt x="689430" y="44826"/>
                  </a:cubicBezTo>
                  <a:cubicBezTo>
                    <a:pt x="623813" y="21014"/>
                    <a:pt x="497872" y="-3328"/>
                    <a:pt x="410030" y="376"/>
                  </a:cubicBezTo>
                  <a:close/>
                </a:path>
              </a:pathLst>
            </a:custGeom>
            <a:solidFill>
              <a:srgbClr val="E71D75">
                <a:lumMod val="40000"/>
                <a:lumOff val="60000"/>
              </a:srgbClr>
            </a:solidFill>
            <a:ln w="6350" cap="sq" cmpd="sng" algn="ctr">
              <a:solidFill>
                <a:srgbClr val="E71D75">
                  <a:lumMod val="60000"/>
                  <a:lumOff val="4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819194B4-C49C-4D12-9CEB-A27FC2286A0B}"/>
                </a:ext>
              </a:extLst>
            </p:cNvPr>
            <p:cNvSpPr txBox="1"/>
            <p:nvPr/>
          </p:nvSpPr>
          <p:spPr>
            <a:xfrm>
              <a:off x="9078002" y="2097570"/>
              <a:ext cx="885924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MHC II w Tu peptide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3DDA470F-800F-4C12-B83E-ADADA8CD348D}"/>
                </a:ext>
              </a:extLst>
            </p:cNvPr>
            <p:cNvSpPr txBox="1"/>
            <p:nvPr/>
          </p:nvSpPr>
          <p:spPr>
            <a:xfrm>
              <a:off x="9091517" y="3696816"/>
              <a:ext cx="1055472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Antigen presentation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955AE825-29A4-47B0-99EF-A47C0E16E3E0}"/>
                </a:ext>
              </a:extLst>
            </p:cNvPr>
            <p:cNvSpPr txBox="1"/>
            <p:nvPr/>
          </p:nvSpPr>
          <p:spPr>
            <a:xfrm>
              <a:off x="7880135" y="3132989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Complement</a:t>
              </a:r>
            </a:p>
          </p:txBody>
        </p: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17F14115-CB1A-4183-A43A-55219E8B5CC9}"/>
                </a:ext>
              </a:extLst>
            </p:cNvPr>
            <p:cNvSpPr txBox="1"/>
            <p:nvPr/>
          </p:nvSpPr>
          <p:spPr>
            <a:xfrm>
              <a:off x="6822642" y="2885729"/>
              <a:ext cx="47257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mAb</a:t>
              </a:r>
            </a:p>
          </p:txBody>
        </p: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67352F12-601A-475C-A960-B3253B339C93}"/>
                </a:ext>
              </a:extLst>
            </p:cNvPr>
            <p:cNvSpPr txBox="1"/>
            <p:nvPr/>
          </p:nvSpPr>
          <p:spPr>
            <a:xfrm>
              <a:off x="6440490" y="2544540"/>
              <a:ext cx="469544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mAb</a:t>
              </a:r>
            </a:p>
          </p:txBody>
        </p:sp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62F31FA0-6BA9-4AC7-8073-A09A50F326F2}"/>
                </a:ext>
              </a:extLst>
            </p:cNvPr>
            <p:cNvSpPr txBox="1"/>
            <p:nvPr/>
          </p:nvSpPr>
          <p:spPr>
            <a:xfrm>
              <a:off x="7510602" y="2434771"/>
              <a:ext cx="488987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FcyR</a:t>
              </a: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F19394A3-7646-4E60-93BF-F4728E1E1A5B}"/>
                </a:ext>
              </a:extLst>
            </p:cNvPr>
            <p:cNvSpPr txBox="1"/>
            <p:nvPr/>
          </p:nvSpPr>
          <p:spPr>
            <a:xfrm>
              <a:off x="8912414" y="1435389"/>
              <a:ext cx="1051511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Macrophage</a:t>
              </a:r>
            </a:p>
          </p:txBody>
        </p:sp>
        <p:pic>
          <p:nvPicPr>
            <p:cNvPr id="532" name="Picture 53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1B62387-EA7C-4B9E-9F71-D8BE9C840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7F7F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5108652">
              <a:off x="6553584" y="2736755"/>
              <a:ext cx="252840" cy="286140"/>
            </a:xfrm>
            <a:prstGeom prst="rect">
              <a:avLst/>
            </a:prstGeom>
          </p:spPr>
        </p:pic>
        <p:pic>
          <p:nvPicPr>
            <p:cNvPr id="533" name="Picture 53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CD8C1D4-E614-4D8A-A918-C590133E7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7F7F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7424719">
              <a:off x="6934480" y="3150213"/>
              <a:ext cx="252840" cy="286140"/>
            </a:xfrm>
            <a:prstGeom prst="rect">
              <a:avLst/>
            </a:prstGeom>
          </p:spPr>
        </p:pic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A66799B1-5A90-4094-9013-29A589751533}"/>
                </a:ext>
              </a:extLst>
            </p:cNvPr>
            <p:cNvGrpSpPr/>
            <p:nvPr/>
          </p:nvGrpSpPr>
          <p:grpSpPr>
            <a:xfrm rot="4624648">
              <a:off x="6572282" y="3154472"/>
              <a:ext cx="72000" cy="474573"/>
              <a:chOff x="6272976" y="2508522"/>
              <a:chExt cx="72000" cy="345321"/>
            </a:xfrm>
          </p:grpSpPr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08C321E9-303C-4165-95CF-2618FFE417F6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6" name="Diamond 535">
                <a:extLst>
                  <a:ext uri="{FF2B5EF4-FFF2-40B4-BE49-F238E27FC236}">
                    <a16:creationId xmlns:a16="http://schemas.microsoft.com/office/drawing/2014/main" id="{572164AD-4707-420C-8A44-CBD634029BE5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7" name="Diamond 536">
                <a:extLst>
                  <a:ext uri="{FF2B5EF4-FFF2-40B4-BE49-F238E27FC236}">
                    <a16:creationId xmlns:a16="http://schemas.microsoft.com/office/drawing/2014/main" id="{97947F74-2C75-4DEB-8488-BEB39BB91BC8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286EDF7B-5C49-40C1-8224-78B635A551B8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B90ACE0F-0EA0-4A1F-A2AD-47F7EDDBF123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561F8F62-25E0-4F4B-B507-BE7767D659E3}"/>
                </a:ext>
              </a:extLst>
            </p:cNvPr>
            <p:cNvGrpSpPr/>
            <p:nvPr/>
          </p:nvGrpSpPr>
          <p:grpSpPr>
            <a:xfrm>
              <a:off x="8965893" y="1943677"/>
              <a:ext cx="421095" cy="103773"/>
              <a:chOff x="9391333" y="1946995"/>
              <a:chExt cx="421095" cy="103773"/>
            </a:xfrm>
          </p:grpSpPr>
          <p:sp>
            <p:nvSpPr>
              <p:cNvPr id="541" name="Rectangle: Rounded Corners 540">
                <a:extLst>
                  <a:ext uri="{FF2B5EF4-FFF2-40B4-BE49-F238E27FC236}">
                    <a16:creationId xmlns:a16="http://schemas.microsoft.com/office/drawing/2014/main" id="{E91D9C85-0CE8-432B-89EE-E49ADAB4CC37}"/>
                  </a:ext>
                </a:extLst>
              </p:cNvPr>
              <p:cNvSpPr/>
              <p:nvPr/>
            </p:nvSpPr>
            <p:spPr bwMode="auto">
              <a:xfrm rot="21289478">
                <a:off x="9393800" y="1948158"/>
                <a:ext cx="367951" cy="102610"/>
              </a:xfrm>
              <a:prstGeom prst="roundRect">
                <a:avLst/>
              </a:prstGeom>
              <a:solidFill>
                <a:srgbClr val="1AC9A8">
                  <a:lumMod val="75000"/>
                </a:srgbClr>
              </a:solidFill>
              <a:ln w="6350" cap="sq" cmpd="sng" algn="ctr">
                <a:solidFill>
                  <a:srgbClr val="1AC9A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542" name="Straight Connector 541">
                <a:extLst>
                  <a:ext uri="{FF2B5EF4-FFF2-40B4-BE49-F238E27FC236}">
                    <a16:creationId xmlns:a16="http://schemas.microsoft.com/office/drawing/2014/main" id="{DE1F12E6-05E7-46B7-9C17-1B6C5E3278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391333" y="1986742"/>
                <a:ext cx="346635" cy="27108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50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056413F4-7E09-4BA1-B681-4F14DFD1A98E}"/>
                  </a:ext>
                </a:extLst>
              </p:cNvPr>
              <p:cNvSpPr/>
              <p:nvPr/>
            </p:nvSpPr>
            <p:spPr bwMode="auto">
              <a:xfrm rot="10396879">
                <a:off x="9718828" y="1946995"/>
                <a:ext cx="93600" cy="72000"/>
              </a:xfrm>
              <a:prstGeom prst="ellipse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71683628-0F4B-4F79-B4C2-F3D2DEF43253}"/>
                </a:ext>
              </a:extLst>
            </p:cNvPr>
            <p:cNvSpPr/>
            <p:nvPr/>
          </p:nvSpPr>
          <p:spPr bwMode="auto">
            <a:xfrm rot="14507798">
              <a:off x="7253903" y="2441798"/>
              <a:ext cx="154315" cy="437506"/>
            </a:xfrm>
            <a:custGeom>
              <a:avLst/>
              <a:gdLst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99494 w 2398238"/>
                <a:gd name="connsiteY11" fmla="*/ 2371757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05030 w 2398238"/>
                <a:gd name="connsiteY10" fmla="*/ 2644355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327953 w 2398238"/>
                <a:gd name="connsiteY9" fmla="*/ 2830290 h 2930576"/>
                <a:gd name="connsiteX10" fmla="*/ 205030 w 2398238"/>
                <a:gd name="connsiteY10" fmla="*/ 2644355 h 2930576"/>
                <a:gd name="connsiteX11" fmla="*/ 129528 w 2398238"/>
                <a:gd name="connsiteY11" fmla="*/ 2428705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  <a:gd name="connsiteX0" fmla="*/ 1640944 w 2398238"/>
                <a:gd name="connsiteY0" fmla="*/ 1444657 h 2950040"/>
                <a:gd name="connsiteX1" fmla="*/ 1634594 w 2398238"/>
                <a:gd name="connsiteY1" fmla="*/ 1711357 h 2950040"/>
                <a:gd name="connsiteX2" fmla="*/ 1640944 w 2398238"/>
                <a:gd name="connsiteY2" fmla="*/ 2041557 h 2950040"/>
                <a:gd name="connsiteX3" fmla="*/ 1736194 w 2398238"/>
                <a:gd name="connsiteY3" fmla="*/ 2225707 h 2950040"/>
                <a:gd name="connsiteX4" fmla="*/ 1933044 w 2398238"/>
                <a:gd name="connsiteY4" fmla="*/ 2435257 h 2950040"/>
                <a:gd name="connsiteX5" fmla="*/ 1882244 w 2398238"/>
                <a:gd name="connsiteY5" fmla="*/ 2689257 h 2950040"/>
                <a:gd name="connsiteX6" fmla="*/ 1583794 w 2398238"/>
                <a:gd name="connsiteY6" fmla="*/ 2892457 h 2950040"/>
                <a:gd name="connsiteX7" fmla="*/ 1139294 w 2398238"/>
                <a:gd name="connsiteY7" fmla="*/ 2930557 h 2950040"/>
                <a:gd name="connsiteX8" fmla="*/ 757660 w 2398238"/>
                <a:gd name="connsiteY8" fmla="*/ 2943840 h 2950040"/>
                <a:gd name="connsiteX9" fmla="*/ 327953 w 2398238"/>
                <a:gd name="connsiteY9" fmla="*/ 2830290 h 2950040"/>
                <a:gd name="connsiteX10" fmla="*/ 205030 w 2398238"/>
                <a:gd name="connsiteY10" fmla="*/ 2644355 h 2950040"/>
                <a:gd name="connsiteX11" fmla="*/ 129528 w 2398238"/>
                <a:gd name="connsiteY11" fmla="*/ 2428705 h 2950040"/>
                <a:gd name="connsiteX12" fmla="*/ 377294 w 2398238"/>
                <a:gd name="connsiteY12" fmla="*/ 2219357 h 2950040"/>
                <a:gd name="connsiteX13" fmla="*/ 497944 w 2398238"/>
                <a:gd name="connsiteY13" fmla="*/ 2105057 h 2950040"/>
                <a:gd name="connsiteX14" fmla="*/ 561444 w 2398238"/>
                <a:gd name="connsiteY14" fmla="*/ 1762157 h 2950040"/>
                <a:gd name="connsiteX15" fmla="*/ 561444 w 2398238"/>
                <a:gd name="connsiteY15" fmla="*/ 1431957 h 2950040"/>
                <a:gd name="connsiteX16" fmla="*/ 561444 w 2398238"/>
                <a:gd name="connsiteY16" fmla="*/ 1082707 h 2950040"/>
                <a:gd name="connsiteX17" fmla="*/ 542394 w 2398238"/>
                <a:gd name="connsiteY17" fmla="*/ 917607 h 2950040"/>
                <a:gd name="connsiteX18" fmla="*/ 358244 w 2398238"/>
                <a:gd name="connsiteY18" fmla="*/ 727107 h 2950040"/>
                <a:gd name="connsiteX19" fmla="*/ 193144 w 2398238"/>
                <a:gd name="connsiteY19" fmla="*/ 619157 h 2950040"/>
                <a:gd name="connsiteX20" fmla="*/ 34394 w 2398238"/>
                <a:gd name="connsiteY20" fmla="*/ 479457 h 2950040"/>
                <a:gd name="connsiteX21" fmla="*/ 2644 w 2398238"/>
                <a:gd name="connsiteY21" fmla="*/ 269907 h 2950040"/>
                <a:gd name="connsiteX22" fmla="*/ 78844 w 2398238"/>
                <a:gd name="connsiteY22" fmla="*/ 123857 h 2950040"/>
                <a:gd name="connsiteX23" fmla="*/ 231244 w 2398238"/>
                <a:gd name="connsiteY23" fmla="*/ 15907 h 2950040"/>
                <a:gd name="connsiteX24" fmla="*/ 282044 w 2398238"/>
                <a:gd name="connsiteY24" fmla="*/ 22257 h 2950040"/>
                <a:gd name="connsiteX25" fmla="*/ 288394 w 2398238"/>
                <a:gd name="connsiteY25" fmla="*/ 219107 h 2950040"/>
                <a:gd name="connsiteX26" fmla="*/ 383644 w 2398238"/>
                <a:gd name="connsiteY26" fmla="*/ 365157 h 2950040"/>
                <a:gd name="connsiteX27" fmla="*/ 656694 w 2398238"/>
                <a:gd name="connsiteY27" fmla="*/ 504857 h 2950040"/>
                <a:gd name="connsiteX28" fmla="*/ 910694 w 2398238"/>
                <a:gd name="connsiteY28" fmla="*/ 562007 h 2950040"/>
                <a:gd name="connsiteX29" fmla="*/ 1266294 w 2398238"/>
                <a:gd name="connsiteY29" fmla="*/ 581057 h 2950040"/>
                <a:gd name="connsiteX30" fmla="*/ 1583794 w 2398238"/>
                <a:gd name="connsiteY30" fmla="*/ 549307 h 2950040"/>
                <a:gd name="connsiteX31" fmla="*/ 1818744 w 2398238"/>
                <a:gd name="connsiteY31" fmla="*/ 435007 h 2950040"/>
                <a:gd name="connsiteX32" fmla="*/ 2015594 w 2398238"/>
                <a:gd name="connsiteY32" fmla="*/ 288957 h 2950040"/>
                <a:gd name="connsiteX33" fmla="*/ 2136244 w 2398238"/>
                <a:gd name="connsiteY33" fmla="*/ 130207 h 2950040"/>
                <a:gd name="connsiteX34" fmla="*/ 2155294 w 2398238"/>
                <a:gd name="connsiteY34" fmla="*/ 22257 h 2950040"/>
                <a:gd name="connsiteX35" fmla="*/ 2320394 w 2398238"/>
                <a:gd name="connsiteY35" fmla="*/ 73057 h 2950040"/>
                <a:gd name="connsiteX36" fmla="*/ 2390244 w 2398238"/>
                <a:gd name="connsiteY36" fmla="*/ 238157 h 2950040"/>
                <a:gd name="connsiteX37" fmla="*/ 2383894 w 2398238"/>
                <a:gd name="connsiteY37" fmla="*/ 441357 h 2950040"/>
                <a:gd name="connsiteX38" fmla="*/ 2275944 w 2398238"/>
                <a:gd name="connsiteY38" fmla="*/ 619157 h 2950040"/>
                <a:gd name="connsiteX39" fmla="*/ 2047344 w 2398238"/>
                <a:gd name="connsiteY39" fmla="*/ 739807 h 2950040"/>
                <a:gd name="connsiteX40" fmla="*/ 1825094 w 2398238"/>
                <a:gd name="connsiteY40" fmla="*/ 904907 h 2950040"/>
                <a:gd name="connsiteX41" fmla="*/ 1691744 w 2398238"/>
                <a:gd name="connsiteY41" fmla="*/ 1152557 h 2950040"/>
                <a:gd name="connsiteX42" fmla="*/ 1640944 w 2398238"/>
                <a:gd name="connsiteY42" fmla="*/ 1444657 h 2950040"/>
                <a:gd name="connsiteX0" fmla="*/ 1640944 w 2398238"/>
                <a:gd name="connsiteY0" fmla="*/ 1444657 h 2969904"/>
                <a:gd name="connsiteX1" fmla="*/ 1634594 w 2398238"/>
                <a:gd name="connsiteY1" fmla="*/ 1711357 h 2969904"/>
                <a:gd name="connsiteX2" fmla="*/ 1640944 w 2398238"/>
                <a:gd name="connsiteY2" fmla="*/ 2041557 h 2969904"/>
                <a:gd name="connsiteX3" fmla="*/ 1736194 w 2398238"/>
                <a:gd name="connsiteY3" fmla="*/ 2225707 h 2969904"/>
                <a:gd name="connsiteX4" fmla="*/ 1933044 w 2398238"/>
                <a:gd name="connsiteY4" fmla="*/ 2435257 h 2969904"/>
                <a:gd name="connsiteX5" fmla="*/ 1882244 w 2398238"/>
                <a:gd name="connsiteY5" fmla="*/ 2689257 h 2969904"/>
                <a:gd name="connsiteX6" fmla="*/ 1583794 w 2398238"/>
                <a:gd name="connsiteY6" fmla="*/ 2892457 h 2969904"/>
                <a:gd name="connsiteX7" fmla="*/ 1136927 w 2398238"/>
                <a:gd name="connsiteY7" fmla="*/ 2966662 h 2969904"/>
                <a:gd name="connsiteX8" fmla="*/ 757660 w 2398238"/>
                <a:gd name="connsiteY8" fmla="*/ 2943840 h 2969904"/>
                <a:gd name="connsiteX9" fmla="*/ 327953 w 2398238"/>
                <a:gd name="connsiteY9" fmla="*/ 2830290 h 2969904"/>
                <a:gd name="connsiteX10" fmla="*/ 205030 w 2398238"/>
                <a:gd name="connsiteY10" fmla="*/ 2644355 h 2969904"/>
                <a:gd name="connsiteX11" fmla="*/ 129528 w 2398238"/>
                <a:gd name="connsiteY11" fmla="*/ 2428705 h 2969904"/>
                <a:gd name="connsiteX12" fmla="*/ 377294 w 2398238"/>
                <a:gd name="connsiteY12" fmla="*/ 2219357 h 2969904"/>
                <a:gd name="connsiteX13" fmla="*/ 497944 w 2398238"/>
                <a:gd name="connsiteY13" fmla="*/ 2105057 h 2969904"/>
                <a:gd name="connsiteX14" fmla="*/ 561444 w 2398238"/>
                <a:gd name="connsiteY14" fmla="*/ 1762157 h 2969904"/>
                <a:gd name="connsiteX15" fmla="*/ 561444 w 2398238"/>
                <a:gd name="connsiteY15" fmla="*/ 1431957 h 2969904"/>
                <a:gd name="connsiteX16" fmla="*/ 561444 w 2398238"/>
                <a:gd name="connsiteY16" fmla="*/ 1082707 h 2969904"/>
                <a:gd name="connsiteX17" fmla="*/ 542394 w 2398238"/>
                <a:gd name="connsiteY17" fmla="*/ 917607 h 2969904"/>
                <a:gd name="connsiteX18" fmla="*/ 358244 w 2398238"/>
                <a:gd name="connsiteY18" fmla="*/ 727107 h 2969904"/>
                <a:gd name="connsiteX19" fmla="*/ 193144 w 2398238"/>
                <a:gd name="connsiteY19" fmla="*/ 619157 h 2969904"/>
                <a:gd name="connsiteX20" fmla="*/ 34394 w 2398238"/>
                <a:gd name="connsiteY20" fmla="*/ 479457 h 2969904"/>
                <a:gd name="connsiteX21" fmla="*/ 2644 w 2398238"/>
                <a:gd name="connsiteY21" fmla="*/ 269907 h 2969904"/>
                <a:gd name="connsiteX22" fmla="*/ 78844 w 2398238"/>
                <a:gd name="connsiteY22" fmla="*/ 123857 h 2969904"/>
                <a:gd name="connsiteX23" fmla="*/ 231244 w 2398238"/>
                <a:gd name="connsiteY23" fmla="*/ 15907 h 2969904"/>
                <a:gd name="connsiteX24" fmla="*/ 282044 w 2398238"/>
                <a:gd name="connsiteY24" fmla="*/ 22257 h 2969904"/>
                <a:gd name="connsiteX25" fmla="*/ 288394 w 2398238"/>
                <a:gd name="connsiteY25" fmla="*/ 219107 h 2969904"/>
                <a:gd name="connsiteX26" fmla="*/ 383644 w 2398238"/>
                <a:gd name="connsiteY26" fmla="*/ 365157 h 2969904"/>
                <a:gd name="connsiteX27" fmla="*/ 656694 w 2398238"/>
                <a:gd name="connsiteY27" fmla="*/ 504857 h 2969904"/>
                <a:gd name="connsiteX28" fmla="*/ 910694 w 2398238"/>
                <a:gd name="connsiteY28" fmla="*/ 562007 h 2969904"/>
                <a:gd name="connsiteX29" fmla="*/ 1266294 w 2398238"/>
                <a:gd name="connsiteY29" fmla="*/ 581057 h 2969904"/>
                <a:gd name="connsiteX30" fmla="*/ 1583794 w 2398238"/>
                <a:gd name="connsiteY30" fmla="*/ 549307 h 2969904"/>
                <a:gd name="connsiteX31" fmla="*/ 1818744 w 2398238"/>
                <a:gd name="connsiteY31" fmla="*/ 435007 h 2969904"/>
                <a:gd name="connsiteX32" fmla="*/ 2015594 w 2398238"/>
                <a:gd name="connsiteY32" fmla="*/ 288957 h 2969904"/>
                <a:gd name="connsiteX33" fmla="*/ 2136244 w 2398238"/>
                <a:gd name="connsiteY33" fmla="*/ 130207 h 2969904"/>
                <a:gd name="connsiteX34" fmla="*/ 2155294 w 2398238"/>
                <a:gd name="connsiteY34" fmla="*/ 22257 h 2969904"/>
                <a:gd name="connsiteX35" fmla="*/ 2320394 w 2398238"/>
                <a:gd name="connsiteY35" fmla="*/ 73057 h 2969904"/>
                <a:gd name="connsiteX36" fmla="*/ 2390244 w 2398238"/>
                <a:gd name="connsiteY36" fmla="*/ 238157 h 2969904"/>
                <a:gd name="connsiteX37" fmla="*/ 2383894 w 2398238"/>
                <a:gd name="connsiteY37" fmla="*/ 441357 h 2969904"/>
                <a:gd name="connsiteX38" fmla="*/ 2275944 w 2398238"/>
                <a:gd name="connsiteY38" fmla="*/ 619157 h 2969904"/>
                <a:gd name="connsiteX39" fmla="*/ 2047344 w 2398238"/>
                <a:gd name="connsiteY39" fmla="*/ 739807 h 2969904"/>
                <a:gd name="connsiteX40" fmla="*/ 1825094 w 2398238"/>
                <a:gd name="connsiteY40" fmla="*/ 904907 h 2969904"/>
                <a:gd name="connsiteX41" fmla="*/ 1691744 w 2398238"/>
                <a:gd name="connsiteY41" fmla="*/ 1152557 h 2969904"/>
                <a:gd name="connsiteX42" fmla="*/ 1640944 w 2398238"/>
                <a:gd name="connsiteY42" fmla="*/ 1444657 h 2969904"/>
                <a:gd name="connsiteX0" fmla="*/ 1640944 w 2398238"/>
                <a:gd name="connsiteY0" fmla="*/ 1444657 h 2984022"/>
                <a:gd name="connsiteX1" fmla="*/ 1634594 w 2398238"/>
                <a:gd name="connsiteY1" fmla="*/ 1711357 h 2984022"/>
                <a:gd name="connsiteX2" fmla="*/ 1640944 w 2398238"/>
                <a:gd name="connsiteY2" fmla="*/ 2041557 h 2984022"/>
                <a:gd name="connsiteX3" fmla="*/ 1736194 w 2398238"/>
                <a:gd name="connsiteY3" fmla="*/ 2225707 h 2984022"/>
                <a:gd name="connsiteX4" fmla="*/ 1933044 w 2398238"/>
                <a:gd name="connsiteY4" fmla="*/ 2435257 h 2984022"/>
                <a:gd name="connsiteX5" fmla="*/ 1882244 w 2398238"/>
                <a:gd name="connsiteY5" fmla="*/ 2689257 h 2984022"/>
                <a:gd name="connsiteX6" fmla="*/ 1583794 w 2398238"/>
                <a:gd name="connsiteY6" fmla="*/ 2892457 h 2984022"/>
                <a:gd name="connsiteX7" fmla="*/ 1136927 w 2398238"/>
                <a:gd name="connsiteY7" fmla="*/ 2966662 h 2984022"/>
                <a:gd name="connsiteX8" fmla="*/ 722686 w 2398238"/>
                <a:gd name="connsiteY8" fmla="*/ 2972314 h 2984022"/>
                <a:gd name="connsiteX9" fmla="*/ 327953 w 2398238"/>
                <a:gd name="connsiteY9" fmla="*/ 2830290 h 2984022"/>
                <a:gd name="connsiteX10" fmla="*/ 205030 w 2398238"/>
                <a:gd name="connsiteY10" fmla="*/ 2644355 h 2984022"/>
                <a:gd name="connsiteX11" fmla="*/ 129528 w 2398238"/>
                <a:gd name="connsiteY11" fmla="*/ 2428705 h 2984022"/>
                <a:gd name="connsiteX12" fmla="*/ 377294 w 2398238"/>
                <a:gd name="connsiteY12" fmla="*/ 2219357 h 2984022"/>
                <a:gd name="connsiteX13" fmla="*/ 497944 w 2398238"/>
                <a:gd name="connsiteY13" fmla="*/ 2105057 h 2984022"/>
                <a:gd name="connsiteX14" fmla="*/ 561444 w 2398238"/>
                <a:gd name="connsiteY14" fmla="*/ 1762157 h 2984022"/>
                <a:gd name="connsiteX15" fmla="*/ 561444 w 2398238"/>
                <a:gd name="connsiteY15" fmla="*/ 1431957 h 2984022"/>
                <a:gd name="connsiteX16" fmla="*/ 561444 w 2398238"/>
                <a:gd name="connsiteY16" fmla="*/ 1082707 h 2984022"/>
                <a:gd name="connsiteX17" fmla="*/ 542394 w 2398238"/>
                <a:gd name="connsiteY17" fmla="*/ 917607 h 2984022"/>
                <a:gd name="connsiteX18" fmla="*/ 358244 w 2398238"/>
                <a:gd name="connsiteY18" fmla="*/ 727107 h 2984022"/>
                <a:gd name="connsiteX19" fmla="*/ 193144 w 2398238"/>
                <a:gd name="connsiteY19" fmla="*/ 619157 h 2984022"/>
                <a:gd name="connsiteX20" fmla="*/ 34394 w 2398238"/>
                <a:gd name="connsiteY20" fmla="*/ 479457 h 2984022"/>
                <a:gd name="connsiteX21" fmla="*/ 2644 w 2398238"/>
                <a:gd name="connsiteY21" fmla="*/ 269907 h 2984022"/>
                <a:gd name="connsiteX22" fmla="*/ 78844 w 2398238"/>
                <a:gd name="connsiteY22" fmla="*/ 123857 h 2984022"/>
                <a:gd name="connsiteX23" fmla="*/ 231244 w 2398238"/>
                <a:gd name="connsiteY23" fmla="*/ 15907 h 2984022"/>
                <a:gd name="connsiteX24" fmla="*/ 282044 w 2398238"/>
                <a:gd name="connsiteY24" fmla="*/ 22257 h 2984022"/>
                <a:gd name="connsiteX25" fmla="*/ 288394 w 2398238"/>
                <a:gd name="connsiteY25" fmla="*/ 219107 h 2984022"/>
                <a:gd name="connsiteX26" fmla="*/ 383644 w 2398238"/>
                <a:gd name="connsiteY26" fmla="*/ 365157 h 2984022"/>
                <a:gd name="connsiteX27" fmla="*/ 656694 w 2398238"/>
                <a:gd name="connsiteY27" fmla="*/ 504857 h 2984022"/>
                <a:gd name="connsiteX28" fmla="*/ 910694 w 2398238"/>
                <a:gd name="connsiteY28" fmla="*/ 562007 h 2984022"/>
                <a:gd name="connsiteX29" fmla="*/ 1266294 w 2398238"/>
                <a:gd name="connsiteY29" fmla="*/ 581057 h 2984022"/>
                <a:gd name="connsiteX30" fmla="*/ 1583794 w 2398238"/>
                <a:gd name="connsiteY30" fmla="*/ 549307 h 2984022"/>
                <a:gd name="connsiteX31" fmla="*/ 1818744 w 2398238"/>
                <a:gd name="connsiteY31" fmla="*/ 435007 h 2984022"/>
                <a:gd name="connsiteX32" fmla="*/ 2015594 w 2398238"/>
                <a:gd name="connsiteY32" fmla="*/ 288957 h 2984022"/>
                <a:gd name="connsiteX33" fmla="*/ 2136244 w 2398238"/>
                <a:gd name="connsiteY33" fmla="*/ 130207 h 2984022"/>
                <a:gd name="connsiteX34" fmla="*/ 2155294 w 2398238"/>
                <a:gd name="connsiteY34" fmla="*/ 22257 h 2984022"/>
                <a:gd name="connsiteX35" fmla="*/ 2320394 w 2398238"/>
                <a:gd name="connsiteY35" fmla="*/ 73057 h 2984022"/>
                <a:gd name="connsiteX36" fmla="*/ 2390244 w 2398238"/>
                <a:gd name="connsiteY36" fmla="*/ 238157 h 2984022"/>
                <a:gd name="connsiteX37" fmla="*/ 2383894 w 2398238"/>
                <a:gd name="connsiteY37" fmla="*/ 441357 h 2984022"/>
                <a:gd name="connsiteX38" fmla="*/ 2275944 w 2398238"/>
                <a:gd name="connsiteY38" fmla="*/ 619157 h 2984022"/>
                <a:gd name="connsiteX39" fmla="*/ 2047344 w 2398238"/>
                <a:gd name="connsiteY39" fmla="*/ 739807 h 2984022"/>
                <a:gd name="connsiteX40" fmla="*/ 1825094 w 2398238"/>
                <a:gd name="connsiteY40" fmla="*/ 904907 h 2984022"/>
                <a:gd name="connsiteX41" fmla="*/ 1691744 w 2398238"/>
                <a:gd name="connsiteY41" fmla="*/ 1152557 h 2984022"/>
                <a:gd name="connsiteX42" fmla="*/ 1640944 w 2398238"/>
                <a:gd name="connsiteY42" fmla="*/ 1444657 h 2984022"/>
                <a:gd name="connsiteX0" fmla="*/ 1640944 w 2398238"/>
                <a:gd name="connsiteY0" fmla="*/ 1444657 h 2987163"/>
                <a:gd name="connsiteX1" fmla="*/ 1634594 w 2398238"/>
                <a:gd name="connsiteY1" fmla="*/ 1711357 h 2987163"/>
                <a:gd name="connsiteX2" fmla="*/ 1640944 w 2398238"/>
                <a:gd name="connsiteY2" fmla="*/ 2041557 h 2987163"/>
                <a:gd name="connsiteX3" fmla="*/ 1736194 w 2398238"/>
                <a:gd name="connsiteY3" fmla="*/ 2225707 h 2987163"/>
                <a:gd name="connsiteX4" fmla="*/ 1933044 w 2398238"/>
                <a:gd name="connsiteY4" fmla="*/ 2435257 h 2987163"/>
                <a:gd name="connsiteX5" fmla="*/ 1882244 w 2398238"/>
                <a:gd name="connsiteY5" fmla="*/ 2689257 h 2987163"/>
                <a:gd name="connsiteX6" fmla="*/ 1583794 w 2398238"/>
                <a:gd name="connsiteY6" fmla="*/ 2892457 h 2987163"/>
                <a:gd name="connsiteX7" fmla="*/ 1136927 w 2398238"/>
                <a:gd name="connsiteY7" fmla="*/ 2966662 h 2987163"/>
                <a:gd name="connsiteX8" fmla="*/ 722686 w 2398238"/>
                <a:gd name="connsiteY8" fmla="*/ 2972314 h 2987163"/>
                <a:gd name="connsiteX9" fmla="*/ 380416 w 2398238"/>
                <a:gd name="connsiteY9" fmla="*/ 2787578 h 2987163"/>
                <a:gd name="connsiteX10" fmla="*/ 205030 w 2398238"/>
                <a:gd name="connsiteY10" fmla="*/ 2644355 h 2987163"/>
                <a:gd name="connsiteX11" fmla="*/ 129528 w 2398238"/>
                <a:gd name="connsiteY11" fmla="*/ 2428705 h 2987163"/>
                <a:gd name="connsiteX12" fmla="*/ 377294 w 2398238"/>
                <a:gd name="connsiteY12" fmla="*/ 2219357 h 2987163"/>
                <a:gd name="connsiteX13" fmla="*/ 497944 w 2398238"/>
                <a:gd name="connsiteY13" fmla="*/ 2105057 h 2987163"/>
                <a:gd name="connsiteX14" fmla="*/ 561444 w 2398238"/>
                <a:gd name="connsiteY14" fmla="*/ 1762157 h 2987163"/>
                <a:gd name="connsiteX15" fmla="*/ 561444 w 2398238"/>
                <a:gd name="connsiteY15" fmla="*/ 1431957 h 2987163"/>
                <a:gd name="connsiteX16" fmla="*/ 561444 w 2398238"/>
                <a:gd name="connsiteY16" fmla="*/ 1082707 h 2987163"/>
                <a:gd name="connsiteX17" fmla="*/ 542394 w 2398238"/>
                <a:gd name="connsiteY17" fmla="*/ 917607 h 2987163"/>
                <a:gd name="connsiteX18" fmla="*/ 358244 w 2398238"/>
                <a:gd name="connsiteY18" fmla="*/ 727107 h 2987163"/>
                <a:gd name="connsiteX19" fmla="*/ 193144 w 2398238"/>
                <a:gd name="connsiteY19" fmla="*/ 619157 h 2987163"/>
                <a:gd name="connsiteX20" fmla="*/ 34394 w 2398238"/>
                <a:gd name="connsiteY20" fmla="*/ 479457 h 2987163"/>
                <a:gd name="connsiteX21" fmla="*/ 2644 w 2398238"/>
                <a:gd name="connsiteY21" fmla="*/ 269907 h 2987163"/>
                <a:gd name="connsiteX22" fmla="*/ 78844 w 2398238"/>
                <a:gd name="connsiteY22" fmla="*/ 123857 h 2987163"/>
                <a:gd name="connsiteX23" fmla="*/ 231244 w 2398238"/>
                <a:gd name="connsiteY23" fmla="*/ 15907 h 2987163"/>
                <a:gd name="connsiteX24" fmla="*/ 282044 w 2398238"/>
                <a:gd name="connsiteY24" fmla="*/ 22257 h 2987163"/>
                <a:gd name="connsiteX25" fmla="*/ 288394 w 2398238"/>
                <a:gd name="connsiteY25" fmla="*/ 219107 h 2987163"/>
                <a:gd name="connsiteX26" fmla="*/ 383644 w 2398238"/>
                <a:gd name="connsiteY26" fmla="*/ 365157 h 2987163"/>
                <a:gd name="connsiteX27" fmla="*/ 656694 w 2398238"/>
                <a:gd name="connsiteY27" fmla="*/ 504857 h 2987163"/>
                <a:gd name="connsiteX28" fmla="*/ 910694 w 2398238"/>
                <a:gd name="connsiteY28" fmla="*/ 562007 h 2987163"/>
                <a:gd name="connsiteX29" fmla="*/ 1266294 w 2398238"/>
                <a:gd name="connsiteY29" fmla="*/ 581057 h 2987163"/>
                <a:gd name="connsiteX30" fmla="*/ 1583794 w 2398238"/>
                <a:gd name="connsiteY30" fmla="*/ 549307 h 2987163"/>
                <a:gd name="connsiteX31" fmla="*/ 1818744 w 2398238"/>
                <a:gd name="connsiteY31" fmla="*/ 435007 h 2987163"/>
                <a:gd name="connsiteX32" fmla="*/ 2015594 w 2398238"/>
                <a:gd name="connsiteY32" fmla="*/ 288957 h 2987163"/>
                <a:gd name="connsiteX33" fmla="*/ 2136244 w 2398238"/>
                <a:gd name="connsiteY33" fmla="*/ 130207 h 2987163"/>
                <a:gd name="connsiteX34" fmla="*/ 2155294 w 2398238"/>
                <a:gd name="connsiteY34" fmla="*/ 22257 h 2987163"/>
                <a:gd name="connsiteX35" fmla="*/ 2320394 w 2398238"/>
                <a:gd name="connsiteY35" fmla="*/ 73057 h 2987163"/>
                <a:gd name="connsiteX36" fmla="*/ 2390244 w 2398238"/>
                <a:gd name="connsiteY36" fmla="*/ 238157 h 2987163"/>
                <a:gd name="connsiteX37" fmla="*/ 2383894 w 2398238"/>
                <a:gd name="connsiteY37" fmla="*/ 441357 h 2987163"/>
                <a:gd name="connsiteX38" fmla="*/ 2275944 w 2398238"/>
                <a:gd name="connsiteY38" fmla="*/ 619157 h 2987163"/>
                <a:gd name="connsiteX39" fmla="*/ 2047344 w 2398238"/>
                <a:gd name="connsiteY39" fmla="*/ 739807 h 2987163"/>
                <a:gd name="connsiteX40" fmla="*/ 1825094 w 2398238"/>
                <a:gd name="connsiteY40" fmla="*/ 904907 h 2987163"/>
                <a:gd name="connsiteX41" fmla="*/ 1691744 w 2398238"/>
                <a:gd name="connsiteY41" fmla="*/ 1152557 h 2987163"/>
                <a:gd name="connsiteX42" fmla="*/ 1640944 w 2398238"/>
                <a:gd name="connsiteY42" fmla="*/ 1444657 h 2987163"/>
                <a:gd name="connsiteX0" fmla="*/ 1640944 w 2398238"/>
                <a:gd name="connsiteY0" fmla="*/ 1444657 h 2987163"/>
                <a:gd name="connsiteX1" fmla="*/ 1634594 w 2398238"/>
                <a:gd name="connsiteY1" fmla="*/ 1711357 h 2987163"/>
                <a:gd name="connsiteX2" fmla="*/ 1640944 w 2398238"/>
                <a:gd name="connsiteY2" fmla="*/ 2041557 h 2987163"/>
                <a:gd name="connsiteX3" fmla="*/ 1736194 w 2398238"/>
                <a:gd name="connsiteY3" fmla="*/ 2225707 h 2987163"/>
                <a:gd name="connsiteX4" fmla="*/ 1933044 w 2398238"/>
                <a:gd name="connsiteY4" fmla="*/ 2435257 h 2987163"/>
                <a:gd name="connsiteX5" fmla="*/ 1882244 w 2398238"/>
                <a:gd name="connsiteY5" fmla="*/ 2689257 h 2987163"/>
                <a:gd name="connsiteX6" fmla="*/ 1583794 w 2398238"/>
                <a:gd name="connsiteY6" fmla="*/ 2892457 h 2987163"/>
                <a:gd name="connsiteX7" fmla="*/ 1136927 w 2398238"/>
                <a:gd name="connsiteY7" fmla="*/ 2966662 h 2987163"/>
                <a:gd name="connsiteX8" fmla="*/ 722686 w 2398238"/>
                <a:gd name="connsiteY8" fmla="*/ 2972314 h 2987163"/>
                <a:gd name="connsiteX9" fmla="*/ 380416 w 2398238"/>
                <a:gd name="connsiteY9" fmla="*/ 2787578 h 2987163"/>
                <a:gd name="connsiteX10" fmla="*/ 205030 w 2398238"/>
                <a:gd name="connsiteY10" fmla="*/ 2644355 h 2987163"/>
                <a:gd name="connsiteX11" fmla="*/ 212241 w 2398238"/>
                <a:gd name="connsiteY11" fmla="*/ 2429742 h 2987163"/>
                <a:gd name="connsiteX12" fmla="*/ 377294 w 2398238"/>
                <a:gd name="connsiteY12" fmla="*/ 2219357 h 2987163"/>
                <a:gd name="connsiteX13" fmla="*/ 497944 w 2398238"/>
                <a:gd name="connsiteY13" fmla="*/ 2105057 h 2987163"/>
                <a:gd name="connsiteX14" fmla="*/ 561444 w 2398238"/>
                <a:gd name="connsiteY14" fmla="*/ 1762157 h 2987163"/>
                <a:gd name="connsiteX15" fmla="*/ 561444 w 2398238"/>
                <a:gd name="connsiteY15" fmla="*/ 1431957 h 2987163"/>
                <a:gd name="connsiteX16" fmla="*/ 561444 w 2398238"/>
                <a:gd name="connsiteY16" fmla="*/ 1082707 h 2987163"/>
                <a:gd name="connsiteX17" fmla="*/ 542394 w 2398238"/>
                <a:gd name="connsiteY17" fmla="*/ 917607 h 2987163"/>
                <a:gd name="connsiteX18" fmla="*/ 358244 w 2398238"/>
                <a:gd name="connsiteY18" fmla="*/ 727107 h 2987163"/>
                <a:gd name="connsiteX19" fmla="*/ 193144 w 2398238"/>
                <a:gd name="connsiteY19" fmla="*/ 619157 h 2987163"/>
                <a:gd name="connsiteX20" fmla="*/ 34394 w 2398238"/>
                <a:gd name="connsiteY20" fmla="*/ 479457 h 2987163"/>
                <a:gd name="connsiteX21" fmla="*/ 2644 w 2398238"/>
                <a:gd name="connsiteY21" fmla="*/ 269907 h 2987163"/>
                <a:gd name="connsiteX22" fmla="*/ 78844 w 2398238"/>
                <a:gd name="connsiteY22" fmla="*/ 123857 h 2987163"/>
                <a:gd name="connsiteX23" fmla="*/ 231244 w 2398238"/>
                <a:gd name="connsiteY23" fmla="*/ 15907 h 2987163"/>
                <a:gd name="connsiteX24" fmla="*/ 282044 w 2398238"/>
                <a:gd name="connsiteY24" fmla="*/ 22257 h 2987163"/>
                <a:gd name="connsiteX25" fmla="*/ 288394 w 2398238"/>
                <a:gd name="connsiteY25" fmla="*/ 219107 h 2987163"/>
                <a:gd name="connsiteX26" fmla="*/ 383644 w 2398238"/>
                <a:gd name="connsiteY26" fmla="*/ 365157 h 2987163"/>
                <a:gd name="connsiteX27" fmla="*/ 656694 w 2398238"/>
                <a:gd name="connsiteY27" fmla="*/ 504857 h 2987163"/>
                <a:gd name="connsiteX28" fmla="*/ 910694 w 2398238"/>
                <a:gd name="connsiteY28" fmla="*/ 562007 h 2987163"/>
                <a:gd name="connsiteX29" fmla="*/ 1266294 w 2398238"/>
                <a:gd name="connsiteY29" fmla="*/ 581057 h 2987163"/>
                <a:gd name="connsiteX30" fmla="*/ 1583794 w 2398238"/>
                <a:gd name="connsiteY30" fmla="*/ 549307 h 2987163"/>
                <a:gd name="connsiteX31" fmla="*/ 1818744 w 2398238"/>
                <a:gd name="connsiteY31" fmla="*/ 435007 h 2987163"/>
                <a:gd name="connsiteX32" fmla="*/ 2015594 w 2398238"/>
                <a:gd name="connsiteY32" fmla="*/ 288957 h 2987163"/>
                <a:gd name="connsiteX33" fmla="*/ 2136244 w 2398238"/>
                <a:gd name="connsiteY33" fmla="*/ 130207 h 2987163"/>
                <a:gd name="connsiteX34" fmla="*/ 2155294 w 2398238"/>
                <a:gd name="connsiteY34" fmla="*/ 22257 h 2987163"/>
                <a:gd name="connsiteX35" fmla="*/ 2320394 w 2398238"/>
                <a:gd name="connsiteY35" fmla="*/ 73057 h 2987163"/>
                <a:gd name="connsiteX36" fmla="*/ 2390244 w 2398238"/>
                <a:gd name="connsiteY36" fmla="*/ 238157 h 2987163"/>
                <a:gd name="connsiteX37" fmla="*/ 2383894 w 2398238"/>
                <a:gd name="connsiteY37" fmla="*/ 441357 h 2987163"/>
                <a:gd name="connsiteX38" fmla="*/ 2275944 w 2398238"/>
                <a:gd name="connsiteY38" fmla="*/ 619157 h 2987163"/>
                <a:gd name="connsiteX39" fmla="*/ 2047344 w 2398238"/>
                <a:gd name="connsiteY39" fmla="*/ 739807 h 2987163"/>
                <a:gd name="connsiteX40" fmla="*/ 1825094 w 2398238"/>
                <a:gd name="connsiteY40" fmla="*/ 904907 h 2987163"/>
                <a:gd name="connsiteX41" fmla="*/ 1691744 w 2398238"/>
                <a:gd name="connsiteY41" fmla="*/ 1152557 h 2987163"/>
                <a:gd name="connsiteX42" fmla="*/ 1640944 w 2398238"/>
                <a:gd name="connsiteY42" fmla="*/ 1444657 h 2987163"/>
                <a:gd name="connsiteX0" fmla="*/ 1640944 w 2398238"/>
                <a:gd name="connsiteY0" fmla="*/ 1444657 h 2968140"/>
                <a:gd name="connsiteX1" fmla="*/ 1634594 w 2398238"/>
                <a:gd name="connsiteY1" fmla="*/ 1711357 h 2968140"/>
                <a:gd name="connsiteX2" fmla="*/ 1640944 w 2398238"/>
                <a:gd name="connsiteY2" fmla="*/ 2041557 h 2968140"/>
                <a:gd name="connsiteX3" fmla="*/ 1736194 w 2398238"/>
                <a:gd name="connsiteY3" fmla="*/ 2225707 h 2968140"/>
                <a:gd name="connsiteX4" fmla="*/ 1933044 w 2398238"/>
                <a:gd name="connsiteY4" fmla="*/ 2435257 h 2968140"/>
                <a:gd name="connsiteX5" fmla="*/ 1882244 w 2398238"/>
                <a:gd name="connsiteY5" fmla="*/ 2689257 h 2968140"/>
                <a:gd name="connsiteX6" fmla="*/ 1583794 w 2398238"/>
                <a:gd name="connsiteY6" fmla="*/ 2892457 h 2968140"/>
                <a:gd name="connsiteX7" fmla="*/ 1136927 w 2398238"/>
                <a:gd name="connsiteY7" fmla="*/ 2966662 h 2968140"/>
                <a:gd name="connsiteX8" fmla="*/ 775152 w 2398238"/>
                <a:gd name="connsiteY8" fmla="*/ 2929608 h 2968140"/>
                <a:gd name="connsiteX9" fmla="*/ 380416 w 2398238"/>
                <a:gd name="connsiteY9" fmla="*/ 2787578 h 2968140"/>
                <a:gd name="connsiteX10" fmla="*/ 205030 w 2398238"/>
                <a:gd name="connsiteY10" fmla="*/ 2644355 h 2968140"/>
                <a:gd name="connsiteX11" fmla="*/ 212241 w 2398238"/>
                <a:gd name="connsiteY11" fmla="*/ 2429742 h 2968140"/>
                <a:gd name="connsiteX12" fmla="*/ 377294 w 2398238"/>
                <a:gd name="connsiteY12" fmla="*/ 2219357 h 2968140"/>
                <a:gd name="connsiteX13" fmla="*/ 497944 w 2398238"/>
                <a:gd name="connsiteY13" fmla="*/ 2105057 h 2968140"/>
                <a:gd name="connsiteX14" fmla="*/ 561444 w 2398238"/>
                <a:gd name="connsiteY14" fmla="*/ 1762157 h 2968140"/>
                <a:gd name="connsiteX15" fmla="*/ 561444 w 2398238"/>
                <a:gd name="connsiteY15" fmla="*/ 1431957 h 2968140"/>
                <a:gd name="connsiteX16" fmla="*/ 561444 w 2398238"/>
                <a:gd name="connsiteY16" fmla="*/ 1082707 h 2968140"/>
                <a:gd name="connsiteX17" fmla="*/ 542394 w 2398238"/>
                <a:gd name="connsiteY17" fmla="*/ 917607 h 2968140"/>
                <a:gd name="connsiteX18" fmla="*/ 358244 w 2398238"/>
                <a:gd name="connsiteY18" fmla="*/ 727107 h 2968140"/>
                <a:gd name="connsiteX19" fmla="*/ 193144 w 2398238"/>
                <a:gd name="connsiteY19" fmla="*/ 619157 h 2968140"/>
                <a:gd name="connsiteX20" fmla="*/ 34394 w 2398238"/>
                <a:gd name="connsiteY20" fmla="*/ 479457 h 2968140"/>
                <a:gd name="connsiteX21" fmla="*/ 2644 w 2398238"/>
                <a:gd name="connsiteY21" fmla="*/ 269907 h 2968140"/>
                <a:gd name="connsiteX22" fmla="*/ 78844 w 2398238"/>
                <a:gd name="connsiteY22" fmla="*/ 123857 h 2968140"/>
                <a:gd name="connsiteX23" fmla="*/ 231244 w 2398238"/>
                <a:gd name="connsiteY23" fmla="*/ 15907 h 2968140"/>
                <a:gd name="connsiteX24" fmla="*/ 282044 w 2398238"/>
                <a:gd name="connsiteY24" fmla="*/ 22257 h 2968140"/>
                <a:gd name="connsiteX25" fmla="*/ 288394 w 2398238"/>
                <a:gd name="connsiteY25" fmla="*/ 219107 h 2968140"/>
                <a:gd name="connsiteX26" fmla="*/ 383644 w 2398238"/>
                <a:gd name="connsiteY26" fmla="*/ 365157 h 2968140"/>
                <a:gd name="connsiteX27" fmla="*/ 656694 w 2398238"/>
                <a:gd name="connsiteY27" fmla="*/ 504857 h 2968140"/>
                <a:gd name="connsiteX28" fmla="*/ 910694 w 2398238"/>
                <a:gd name="connsiteY28" fmla="*/ 562007 h 2968140"/>
                <a:gd name="connsiteX29" fmla="*/ 1266294 w 2398238"/>
                <a:gd name="connsiteY29" fmla="*/ 581057 h 2968140"/>
                <a:gd name="connsiteX30" fmla="*/ 1583794 w 2398238"/>
                <a:gd name="connsiteY30" fmla="*/ 549307 h 2968140"/>
                <a:gd name="connsiteX31" fmla="*/ 1818744 w 2398238"/>
                <a:gd name="connsiteY31" fmla="*/ 435007 h 2968140"/>
                <a:gd name="connsiteX32" fmla="*/ 2015594 w 2398238"/>
                <a:gd name="connsiteY32" fmla="*/ 288957 h 2968140"/>
                <a:gd name="connsiteX33" fmla="*/ 2136244 w 2398238"/>
                <a:gd name="connsiteY33" fmla="*/ 130207 h 2968140"/>
                <a:gd name="connsiteX34" fmla="*/ 2155294 w 2398238"/>
                <a:gd name="connsiteY34" fmla="*/ 22257 h 2968140"/>
                <a:gd name="connsiteX35" fmla="*/ 2320394 w 2398238"/>
                <a:gd name="connsiteY35" fmla="*/ 73057 h 2968140"/>
                <a:gd name="connsiteX36" fmla="*/ 2390244 w 2398238"/>
                <a:gd name="connsiteY36" fmla="*/ 238157 h 2968140"/>
                <a:gd name="connsiteX37" fmla="*/ 2383894 w 2398238"/>
                <a:gd name="connsiteY37" fmla="*/ 441357 h 2968140"/>
                <a:gd name="connsiteX38" fmla="*/ 2275944 w 2398238"/>
                <a:gd name="connsiteY38" fmla="*/ 619157 h 2968140"/>
                <a:gd name="connsiteX39" fmla="*/ 2047344 w 2398238"/>
                <a:gd name="connsiteY39" fmla="*/ 739807 h 2968140"/>
                <a:gd name="connsiteX40" fmla="*/ 1825094 w 2398238"/>
                <a:gd name="connsiteY40" fmla="*/ 904907 h 2968140"/>
                <a:gd name="connsiteX41" fmla="*/ 1691744 w 2398238"/>
                <a:gd name="connsiteY41" fmla="*/ 1152557 h 2968140"/>
                <a:gd name="connsiteX42" fmla="*/ 1640944 w 2398238"/>
                <a:gd name="connsiteY42" fmla="*/ 1444657 h 2968140"/>
                <a:gd name="connsiteX0" fmla="*/ 1640944 w 2398238"/>
                <a:gd name="connsiteY0" fmla="*/ 1444657 h 2968140"/>
                <a:gd name="connsiteX1" fmla="*/ 1634594 w 2398238"/>
                <a:gd name="connsiteY1" fmla="*/ 1711357 h 2968140"/>
                <a:gd name="connsiteX2" fmla="*/ 1640944 w 2398238"/>
                <a:gd name="connsiteY2" fmla="*/ 2041557 h 2968140"/>
                <a:gd name="connsiteX3" fmla="*/ 1736194 w 2398238"/>
                <a:gd name="connsiteY3" fmla="*/ 2225707 h 2968140"/>
                <a:gd name="connsiteX4" fmla="*/ 1933044 w 2398238"/>
                <a:gd name="connsiteY4" fmla="*/ 2435257 h 2968140"/>
                <a:gd name="connsiteX5" fmla="*/ 1882244 w 2398238"/>
                <a:gd name="connsiteY5" fmla="*/ 2689257 h 2968140"/>
                <a:gd name="connsiteX6" fmla="*/ 1583794 w 2398238"/>
                <a:gd name="connsiteY6" fmla="*/ 2892457 h 2968140"/>
                <a:gd name="connsiteX7" fmla="*/ 1136927 w 2398238"/>
                <a:gd name="connsiteY7" fmla="*/ 2966662 h 2968140"/>
                <a:gd name="connsiteX8" fmla="*/ 775152 w 2398238"/>
                <a:gd name="connsiteY8" fmla="*/ 2929608 h 2968140"/>
                <a:gd name="connsiteX9" fmla="*/ 380416 w 2398238"/>
                <a:gd name="connsiteY9" fmla="*/ 2787578 h 2968140"/>
                <a:gd name="connsiteX10" fmla="*/ 205030 w 2398238"/>
                <a:gd name="connsiteY10" fmla="*/ 2644355 h 2968140"/>
                <a:gd name="connsiteX11" fmla="*/ 212241 w 2398238"/>
                <a:gd name="connsiteY11" fmla="*/ 2429742 h 2968140"/>
                <a:gd name="connsiteX12" fmla="*/ 390076 w 2398238"/>
                <a:gd name="connsiteY12" fmla="*/ 2277336 h 2968140"/>
                <a:gd name="connsiteX13" fmla="*/ 497944 w 2398238"/>
                <a:gd name="connsiteY13" fmla="*/ 2105057 h 2968140"/>
                <a:gd name="connsiteX14" fmla="*/ 561444 w 2398238"/>
                <a:gd name="connsiteY14" fmla="*/ 1762157 h 2968140"/>
                <a:gd name="connsiteX15" fmla="*/ 561444 w 2398238"/>
                <a:gd name="connsiteY15" fmla="*/ 1431957 h 2968140"/>
                <a:gd name="connsiteX16" fmla="*/ 561444 w 2398238"/>
                <a:gd name="connsiteY16" fmla="*/ 1082707 h 2968140"/>
                <a:gd name="connsiteX17" fmla="*/ 542394 w 2398238"/>
                <a:gd name="connsiteY17" fmla="*/ 917607 h 2968140"/>
                <a:gd name="connsiteX18" fmla="*/ 358244 w 2398238"/>
                <a:gd name="connsiteY18" fmla="*/ 727107 h 2968140"/>
                <a:gd name="connsiteX19" fmla="*/ 193144 w 2398238"/>
                <a:gd name="connsiteY19" fmla="*/ 619157 h 2968140"/>
                <a:gd name="connsiteX20" fmla="*/ 34394 w 2398238"/>
                <a:gd name="connsiteY20" fmla="*/ 479457 h 2968140"/>
                <a:gd name="connsiteX21" fmla="*/ 2644 w 2398238"/>
                <a:gd name="connsiteY21" fmla="*/ 269907 h 2968140"/>
                <a:gd name="connsiteX22" fmla="*/ 78844 w 2398238"/>
                <a:gd name="connsiteY22" fmla="*/ 123857 h 2968140"/>
                <a:gd name="connsiteX23" fmla="*/ 231244 w 2398238"/>
                <a:gd name="connsiteY23" fmla="*/ 15907 h 2968140"/>
                <a:gd name="connsiteX24" fmla="*/ 282044 w 2398238"/>
                <a:gd name="connsiteY24" fmla="*/ 22257 h 2968140"/>
                <a:gd name="connsiteX25" fmla="*/ 288394 w 2398238"/>
                <a:gd name="connsiteY25" fmla="*/ 219107 h 2968140"/>
                <a:gd name="connsiteX26" fmla="*/ 383644 w 2398238"/>
                <a:gd name="connsiteY26" fmla="*/ 365157 h 2968140"/>
                <a:gd name="connsiteX27" fmla="*/ 656694 w 2398238"/>
                <a:gd name="connsiteY27" fmla="*/ 504857 h 2968140"/>
                <a:gd name="connsiteX28" fmla="*/ 910694 w 2398238"/>
                <a:gd name="connsiteY28" fmla="*/ 562007 h 2968140"/>
                <a:gd name="connsiteX29" fmla="*/ 1266294 w 2398238"/>
                <a:gd name="connsiteY29" fmla="*/ 581057 h 2968140"/>
                <a:gd name="connsiteX30" fmla="*/ 1583794 w 2398238"/>
                <a:gd name="connsiteY30" fmla="*/ 549307 h 2968140"/>
                <a:gd name="connsiteX31" fmla="*/ 1818744 w 2398238"/>
                <a:gd name="connsiteY31" fmla="*/ 435007 h 2968140"/>
                <a:gd name="connsiteX32" fmla="*/ 2015594 w 2398238"/>
                <a:gd name="connsiteY32" fmla="*/ 288957 h 2968140"/>
                <a:gd name="connsiteX33" fmla="*/ 2136244 w 2398238"/>
                <a:gd name="connsiteY33" fmla="*/ 130207 h 2968140"/>
                <a:gd name="connsiteX34" fmla="*/ 2155294 w 2398238"/>
                <a:gd name="connsiteY34" fmla="*/ 22257 h 2968140"/>
                <a:gd name="connsiteX35" fmla="*/ 2320394 w 2398238"/>
                <a:gd name="connsiteY35" fmla="*/ 73057 h 2968140"/>
                <a:gd name="connsiteX36" fmla="*/ 2390244 w 2398238"/>
                <a:gd name="connsiteY36" fmla="*/ 238157 h 2968140"/>
                <a:gd name="connsiteX37" fmla="*/ 2383894 w 2398238"/>
                <a:gd name="connsiteY37" fmla="*/ 441357 h 2968140"/>
                <a:gd name="connsiteX38" fmla="*/ 2275944 w 2398238"/>
                <a:gd name="connsiteY38" fmla="*/ 619157 h 2968140"/>
                <a:gd name="connsiteX39" fmla="*/ 2047344 w 2398238"/>
                <a:gd name="connsiteY39" fmla="*/ 739807 h 2968140"/>
                <a:gd name="connsiteX40" fmla="*/ 1825094 w 2398238"/>
                <a:gd name="connsiteY40" fmla="*/ 904907 h 2968140"/>
                <a:gd name="connsiteX41" fmla="*/ 1691744 w 2398238"/>
                <a:gd name="connsiteY41" fmla="*/ 1152557 h 2968140"/>
                <a:gd name="connsiteX42" fmla="*/ 1640944 w 2398238"/>
                <a:gd name="connsiteY42" fmla="*/ 1444657 h 296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98238" h="2968140">
                  <a:moveTo>
                    <a:pt x="1640944" y="1444657"/>
                  </a:moveTo>
                  <a:cubicBezTo>
                    <a:pt x="1631419" y="1537790"/>
                    <a:pt x="1634594" y="1611874"/>
                    <a:pt x="1634594" y="1711357"/>
                  </a:cubicBezTo>
                  <a:cubicBezTo>
                    <a:pt x="1634594" y="1810840"/>
                    <a:pt x="1624011" y="1955832"/>
                    <a:pt x="1640944" y="2041557"/>
                  </a:cubicBezTo>
                  <a:cubicBezTo>
                    <a:pt x="1657877" y="2127282"/>
                    <a:pt x="1687511" y="2160090"/>
                    <a:pt x="1736194" y="2225707"/>
                  </a:cubicBezTo>
                  <a:cubicBezTo>
                    <a:pt x="1784877" y="2291324"/>
                    <a:pt x="1908702" y="2357999"/>
                    <a:pt x="1933044" y="2435257"/>
                  </a:cubicBezTo>
                  <a:cubicBezTo>
                    <a:pt x="1957386" y="2512515"/>
                    <a:pt x="1940452" y="2613057"/>
                    <a:pt x="1882244" y="2689257"/>
                  </a:cubicBezTo>
                  <a:cubicBezTo>
                    <a:pt x="1824036" y="2765457"/>
                    <a:pt x="1708014" y="2846223"/>
                    <a:pt x="1583794" y="2892457"/>
                  </a:cubicBezTo>
                  <a:cubicBezTo>
                    <a:pt x="1459575" y="2938691"/>
                    <a:pt x="1271701" y="2960470"/>
                    <a:pt x="1136927" y="2966662"/>
                  </a:cubicBezTo>
                  <a:cubicBezTo>
                    <a:pt x="1002153" y="2972854"/>
                    <a:pt x="901237" y="2959455"/>
                    <a:pt x="775152" y="2929608"/>
                  </a:cubicBezTo>
                  <a:cubicBezTo>
                    <a:pt x="649067" y="2899761"/>
                    <a:pt x="475436" y="2835120"/>
                    <a:pt x="380416" y="2787578"/>
                  </a:cubicBezTo>
                  <a:cubicBezTo>
                    <a:pt x="285396" y="2740036"/>
                    <a:pt x="233059" y="2703994"/>
                    <a:pt x="205030" y="2644355"/>
                  </a:cubicBezTo>
                  <a:cubicBezTo>
                    <a:pt x="177001" y="2584716"/>
                    <a:pt x="181400" y="2490912"/>
                    <a:pt x="212241" y="2429742"/>
                  </a:cubicBezTo>
                  <a:cubicBezTo>
                    <a:pt x="243082" y="2368572"/>
                    <a:pt x="342459" y="2331450"/>
                    <a:pt x="390076" y="2277336"/>
                  </a:cubicBezTo>
                  <a:cubicBezTo>
                    <a:pt x="437693" y="2223222"/>
                    <a:pt x="469383" y="2190920"/>
                    <a:pt x="497944" y="2105057"/>
                  </a:cubicBezTo>
                  <a:cubicBezTo>
                    <a:pt x="526505" y="2019194"/>
                    <a:pt x="550861" y="1874340"/>
                    <a:pt x="561444" y="1762157"/>
                  </a:cubicBezTo>
                  <a:cubicBezTo>
                    <a:pt x="572027" y="1649974"/>
                    <a:pt x="561444" y="1431957"/>
                    <a:pt x="561444" y="1431957"/>
                  </a:cubicBezTo>
                  <a:cubicBezTo>
                    <a:pt x="561444" y="1318715"/>
                    <a:pt x="564619" y="1168432"/>
                    <a:pt x="561444" y="1082707"/>
                  </a:cubicBezTo>
                  <a:cubicBezTo>
                    <a:pt x="558269" y="996982"/>
                    <a:pt x="576261" y="976874"/>
                    <a:pt x="542394" y="917607"/>
                  </a:cubicBezTo>
                  <a:cubicBezTo>
                    <a:pt x="508527" y="858340"/>
                    <a:pt x="416452" y="776849"/>
                    <a:pt x="358244" y="727107"/>
                  </a:cubicBezTo>
                  <a:cubicBezTo>
                    <a:pt x="300036" y="677365"/>
                    <a:pt x="247119" y="660432"/>
                    <a:pt x="193144" y="619157"/>
                  </a:cubicBezTo>
                  <a:cubicBezTo>
                    <a:pt x="139169" y="577882"/>
                    <a:pt x="66144" y="537665"/>
                    <a:pt x="34394" y="479457"/>
                  </a:cubicBezTo>
                  <a:cubicBezTo>
                    <a:pt x="2644" y="421249"/>
                    <a:pt x="-4764" y="329174"/>
                    <a:pt x="2644" y="269907"/>
                  </a:cubicBezTo>
                  <a:cubicBezTo>
                    <a:pt x="10052" y="210640"/>
                    <a:pt x="40744" y="166190"/>
                    <a:pt x="78844" y="123857"/>
                  </a:cubicBezTo>
                  <a:cubicBezTo>
                    <a:pt x="116944" y="81524"/>
                    <a:pt x="197377" y="32840"/>
                    <a:pt x="231244" y="15907"/>
                  </a:cubicBezTo>
                  <a:cubicBezTo>
                    <a:pt x="265111" y="-1026"/>
                    <a:pt x="272519" y="-11610"/>
                    <a:pt x="282044" y="22257"/>
                  </a:cubicBezTo>
                  <a:cubicBezTo>
                    <a:pt x="291569" y="56124"/>
                    <a:pt x="271461" y="161957"/>
                    <a:pt x="288394" y="219107"/>
                  </a:cubicBezTo>
                  <a:cubicBezTo>
                    <a:pt x="305327" y="276257"/>
                    <a:pt x="322261" y="317532"/>
                    <a:pt x="383644" y="365157"/>
                  </a:cubicBezTo>
                  <a:cubicBezTo>
                    <a:pt x="445027" y="412782"/>
                    <a:pt x="568852" y="472049"/>
                    <a:pt x="656694" y="504857"/>
                  </a:cubicBezTo>
                  <a:cubicBezTo>
                    <a:pt x="744536" y="537665"/>
                    <a:pt x="809094" y="549307"/>
                    <a:pt x="910694" y="562007"/>
                  </a:cubicBezTo>
                  <a:cubicBezTo>
                    <a:pt x="1012294" y="574707"/>
                    <a:pt x="1154111" y="583174"/>
                    <a:pt x="1266294" y="581057"/>
                  </a:cubicBezTo>
                  <a:cubicBezTo>
                    <a:pt x="1378477" y="578940"/>
                    <a:pt x="1491719" y="573649"/>
                    <a:pt x="1583794" y="549307"/>
                  </a:cubicBezTo>
                  <a:cubicBezTo>
                    <a:pt x="1675869" y="524965"/>
                    <a:pt x="1746777" y="478399"/>
                    <a:pt x="1818744" y="435007"/>
                  </a:cubicBezTo>
                  <a:cubicBezTo>
                    <a:pt x="1890711" y="391615"/>
                    <a:pt x="1962677" y="339757"/>
                    <a:pt x="2015594" y="288957"/>
                  </a:cubicBezTo>
                  <a:cubicBezTo>
                    <a:pt x="2068511" y="238157"/>
                    <a:pt x="2112961" y="174657"/>
                    <a:pt x="2136244" y="130207"/>
                  </a:cubicBezTo>
                  <a:cubicBezTo>
                    <a:pt x="2159527" y="85757"/>
                    <a:pt x="2124602" y="31782"/>
                    <a:pt x="2155294" y="22257"/>
                  </a:cubicBezTo>
                  <a:cubicBezTo>
                    <a:pt x="2185986" y="12732"/>
                    <a:pt x="2281236" y="37074"/>
                    <a:pt x="2320394" y="73057"/>
                  </a:cubicBezTo>
                  <a:cubicBezTo>
                    <a:pt x="2359552" y="109040"/>
                    <a:pt x="2379661" y="176774"/>
                    <a:pt x="2390244" y="238157"/>
                  </a:cubicBezTo>
                  <a:cubicBezTo>
                    <a:pt x="2400827" y="299540"/>
                    <a:pt x="2402944" y="377857"/>
                    <a:pt x="2383894" y="441357"/>
                  </a:cubicBezTo>
                  <a:cubicBezTo>
                    <a:pt x="2364844" y="504857"/>
                    <a:pt x="2332036" y="569415"/>
                    <a:pt x="2275944" y="619157"/>
                  </a:cubicBezTo>
                  <a:cubicBezTo>
                    <a:pt x="2219852" y="668899"/>
                    <a:pt x="2122486" y="692182"/>
                    <a:pt x="2047344" y="739807"/>
                  </a:cubicBezTo>
                  <a:cubicBezTo>
                    <a:pt x="1972202" y="787432"/>
                    <a:pt x="1884361" y="836115"/>
                    <a:pt x="1825094" y="904907"/>
                  </a:cubicBezTo>
                  <a:cubicBezTo>
                    <a:pt x="1765827" y="973699"/>
                    <a:pt x="1722436" y="1061540"/>
                    <a:pt x="1691744" y="1152557"/>
                  </a:cubicBezTo>
                  <a:cubicBezTo>
                    <a:pt x="1661052" y="1243574"/>
                    <a:pt x="1650469" y="1351524"/>
                    <a:pt x="1640944" y="1444657"/>
                  </a:cubicBez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6350" cap="sq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E55B3AD7-782D-4143-852B-C65C4B8F64B0}"/>
                </a:ext>
              </a:extLst>
            </p:cNvPr>
            <p:cNvSpPr/>
            <p:nvPr/>
          </p:nvSpPr>
          <p:spPr bwMode="auto">
            <a:xfrm>
              <a:off x="7326362" y="3080578"/>
              <a:ext cx="560999" cy="308075"/>
            </a:xfrm>
            <a:custGeom>
              <a:avLst/>
              <a:gdLst>
                <a:gd name="connsiteX0" fmla="*/ 3692623 w 5819722"/>
                <a:gd name="connsiteY0" fmla="*/ 1431916 h 3188833"/>
                <a:gd name="connsiteX1" fmla="*/ 5521423 w 5819722"/>
                <a:gd name="connsiteY1" fmla="*/ 1574791 h 3188833"/>
                <a:gd name="connsiteX2" fmla="*/ 5788123 w 5819722"/>
                <a:gd name="connsiteY2" fmla="*/ 1612891 h 3188833"/>
                <a:gd name="connsiteX3" fmla="*/ 5816698 w 5819722"/>
                <a:gd name="connsiteY3" fmla="*/ 1765291 h 3188833"/>
                <a:gd name="connsiteX4" fmla="*/ 5807173 w 5819722"/>
                <a:gd name="connsiteY4" fmla="*/ 1936741 h 3188833"/>
                <a:gd name="connsiteX5" fmla="*/ 5759548 w 5819722"/>
                <a:gd name="connsiteY5" fmla="*/ 2003416 h 3188833"/>
                <a:gd name="connsiteX6" fmla="*/ 5521423 w 5819722"/>
                <a:gd name="connsiteY6" fmla="*/ 2003416 h 3188833"/>
                <a:gd name="connsiteX7" fmla="*/ 3692623 w 5819722"/>
                <a:gd name="connsiteY7" fmla="*/ 1889116 h 3188833"/>
                <a:gd name="connsiteX8" fmla="*/ 3464023 w 5819722"/>
                <a:gd name="connsiteY8" fmla="*/ 1870066 h 3188833"/>
                <a:gd name="connsiteX9" fmla="*/ 3283048 w 5819722"/>
                <a:gd name="connsiteY9" fmla="*/ 1927216 h 3188833"/>
                <a:gd name="connsiteX10" fmla="*/ 3140173 w 5819722"/>
                <a:gd name="connsiteY10" fmla="*/ 2022466 h 3188833"/>
                <a:gd name="connsiteX11" fmla="*/ 3063973 w 5819722"/>
                <a:gd name="connsiteY11" fmla="*/ 2212966 h 3188833"/>
                <a:gd name="connsiteX12" fmla="*/ 3054448 w 5819722"/>
                <a:gd name="connsiteY12" fmla="*/ 2451091 h 3188833"/>
                <a:gd name="connsiteX13" fmla="*/ 3035398 w 5819722"/>
                <a:gd name="connsiteY13" fmla="*/ 2622541 h 3188833"/>
                <a:gd name="connsiteX14" fmla="*/ 2873473 w 5819722"/>
                <a:gd name="connsiteY14" fmla="*/ 2708266 h 3188833"/>
                <a:gd name="connsiteX15" fmla="*/ 2616298 w 5819722"/>
                <a:gd name="connsiteY15" fmla="*/ 2679691 h 3188833"/>
                <a:gd name="connsiteX16" fmla="*/ 2463898 w 5819722"/>
                <a:gd name="connsiteY16" fmla="*/ 2603491 h 3188833"/>
                <a:gd name="connsiteX17" fmla="*/ 2454373 w 5819722"/>
                <a:gd name="connsiteY17" fmla="*/ 2460616 h 3188833"/>
                <a:gd name="connsiteX18" fmla="*/ 2597248 w 5819722"/>
                <a:gd name="connsiteY18" fmla="*/ 2298691 h 3188833"/>
                <a:gd name="connsiteX19" fmla="*/ 2721073 w 5819722"/>
                <a:gd name="connsiteY19" fmla="*/ 2184391 h 3188833"/>
                <a:gd name="connsiteX20" fmla="*/ 2749648 w 5819722"/>
                <a:gd name="connsiteY20" fmla="*/ 2070091 h 3188833"/>
                <a:gd name="connsiteX21" fmla="*/ 2616298 w 5819722"/>
                <a:gd name="connsiteY21" fmla="*/ 2041516 h 3188833"/>
                <a:gd name="connsiteX22" fmla="*/ 1863823 w 5819722"/>
                <a:gd name="connsiteY22" fmla="*/ 2679691 h 3188833"/>
                <a:gd name="connsiteX23" fmla="*/ 1711423 w 5819722"/>
                <a:gd name="connsiteY23" fmla="*/ 2813041 h 3188833"/>
                <a:gd name="connsiteX24" fmla="*/ 1578073 w 5819722"/>
                <a:gd name="connsiteY24" fmla="*/ 3079741 h 3188833"/>
                <a:gd name="connsiteX25" fmla="*/ 1254223 w 5819722"/>
                <a:gd name="connsiteY25" fmla="*/ 3184516 h 3188833"/>
                <a:gd name="connsiteX26" fmla="*/ 1016098 w 5819722"/>
                <a:gd name="connsiteY26" fmla="*/ 3146416 h 3188833"/>
                <a:gd name="connsiteX27" fmla="*/ 939898 w 5819722"/>
                <a:gd name="connsiteY27" fmla="*/ 2946391 h 3188833"/>
                <a:gd name="connsiteX28" fmla="*/ 1063723 w 5819722"/>
                <a:gd name="connsiteY28" fmla="*/ 2746366 h 3188833"/>
                <a:gd name="connsiteX29" fmla="*/ 1378048 w 5819722"/>
                <a:gd name="connsiteY29" fmla="*/ 2679691 h 3188833"/>
                <a:gd name="connsiteX30" fmla="*/ 1682848 w 5819722"/>
                <a:gd name="connsiteY30" fmla="*/ 2498716 h 3188833"/>
                <a:gd name="connsiteX31" fmla="*/ 2006698 w 5819722"/>
                <a:gd name="connsiteY31" fmla="*/ 2260591 h 3188833"/>
                <a:gd name="connsiteX32" fmla="*/ 2178148 w 5819722"/>
                <a:gd name="connsiteY32" fmla="*/ 2117716 h 3188833"/>
                <a:gd name="connsiteX33" fmla="*/ 2197198 w 5819722"/>
                <a:gd name="connsiteY33" fmla="*/ 2031991 h 3188833"/>
                <a:gd name="connsiteX34" fmla="*/ 2111473 w 5819722"/>
                <a:gd name="connsiteY34" fmla="*/ 1993891 h 3188833"/>
                <a:gd name="connsiteX35" fmla="*/ 1739998 w 5819722"/>
                <a:gd name="connsiteY35" fmla="*/ 2051041 h 3188833"/>
                <a:gd name="connsiteX36" fmla="*/ 1216123 w 5819722"/>
                <a:gd name="connsiteY36" fmla="*/ 2117716 h 3188833"/>
                <a:gd name="connsiteX37" fmla="*/ 739873 w 5819722"/>
                <a:gd name="connsiteY37" fmla="*/ 2241541 h 3188833"/>
                <a:gd name="connsiteX38" fmla="*/ 454123 w 5819722"/>
                <a:gd name="connsiteY38" fmla="*/ 2393941 h 3188833"/>
                <a:gd name="connsiteX39" fmla="*/ 101698 w 5819722"/>
                <a:gd name="connsiteY39" fmla="*/ 2346316 h 3188833"/>
                <a:gd name="connsiteX40" fmla="*/ 6448 w 5819722"/>
                <a:gd name="connsiteY40" fmla="*/ 2089141 h 3188833"/>
                <a:gd name="connsiteX41" fmla="*/ 244573 w 5819722"/>
                <a:gd name="connsiteY41" fmla="*/ 1879591 h 3188833"/>
                <a:gd name="connsiteX42" fmla="*/ 730348 w 5819722"/>
                <a:gd name="connsiteY42" fmla="*/ 1898641 h 3188833"/>
                <a:gd name="connsiteX43" fmla="*/ 1197073 w 5819722"/>
                <a:gd name="connsiteY43" fmla="*/ 1870066 h 3188833"/>
                <a:gd name="connsiteX44" fmla="*/ 1778098 w 5819722"/>
                <a:gd name="connsiteY44" fmla="*/ 1803391 h 3188833"/>
                <a:gd name="connsiteX45" fmla="*/ 2292448 w 5819722"/>
                <a:gd name="connsiteY45" fmla="*/ 1727191 h 3188833"/>
                <a:gd name="connsiteX46" fmla="*/ 2530573 w 5819722"/>
                <a:gd name="connsiteY46" fmla="*/ 1593841 h 3188833"/>
                <a:gd name="connsiteX47" fmla="*/ 2540098 w 5819722"/>
                <a:gd name="connsiteY47" fmla="*/ 1517641 h 3188833"/>
                <a:gd name="connsiteX48" fmla="*/ 2235298 w 5819722"/>
                <a:gd name="connsiteY48" fmla="*/ 1346191 h 3188833"/>
                <a:gd name="connsiteX49" fmla="*/ 1339948 w 5819722"/>
                <a:gd name="connsiteY49" fmla="*/ 1117591 h 3188833"/>
                <a:gd name="connsiteX50" fmla="*/ 911323 w 5819722"/>
                <a:gd name="connsiteY50" fmla="*/ 1022341 h 3188833"/>
                <a:gd name="connsiteX51" fmla="*/ 539848 w 5819722"/>
                <a:gd name="connsiteY51" fmla="*/ 1003291 h 3188833"/>
                <a:gd name="connsiteX52" fmla="*/ 254098 w 5819722"/>
                <a:gd name="connsiteY52" fmla="*/ 850891 h 3188833"/>
                <a:gd name="connsiteX53" fmla="*/ 330298 w 5819722"/>
                <a:gd name="connsiteY53" fmla="*/ 584191 h 3188833"/>
                <a:gd name="connsiteX54" fmla="*/ 730348 w 5819722"/>
                <a:gd name="connsiteY54" fmla="*/ 507991 h 3188833"/>
                <a:gd name="connsiteX55" fmla="*/ 1073248 w 5819722"/>
                <a:gd name="connsiteY55" fmla="*/ 622291 h 3188833"/>
                <a:gd name="connsiteX56" fmla="*/ 1216123 w 5819722"/>
                <a:gd name="connsiteY56" fmla="*/ 812791 h 3188833"/>
                <a:gd name="connsiteX57" fmla="*/ 1654273 w 5819722"/>
                <a:gd name="connsiteY57" fmla="*/ 965191 h 3188833"/>
                <a:gd name="connsiteX58" fmla="*/ 2149573 w 5819722"/>
                <a:gd name="connsiteY58" fmla="*/ 1117591 h 3188833"/>
                <a:gd name="connsiteX59" fmla="*/ 2292448 w 5819722"/>
                <a:gd name="connsiteY59" fmla="*/ 1155691 h 3188833"/>
                <a:gd name="connsiteX60" fmla="*/ 2349598 w 5819722"/>
                <a:gd name="connsiteY60" fmla="*/ 1069966 h 3188833"/>
                <a:gd name="connsiteX61" fmla="*/ 2254348 w 5819722"/>
                <a:gd name="connsiteY61" fmla="*/ 946141 h 3188833"/>
                <a:gd name="connsiteX62" fmla="*/ 2111473 w 5819722"/>
                <a:gd name="connsiteY62" fmla="*/ 765166 h 3188833"/>
                <a:gd name="connsiteX63" fmla="*/ 2006698 w 5819722"/>
                <a:gd name="connsiteY63" fmla="*/ 603241 h 3188833"/>
                <a:gd name="connsiteX64" fmla="*/ 1940023 w 5819722"/>
                <a:gd name="connsiteY64" fmla="*/ 488941 h 3188833"/>
                <a:gd name="connsiteX65" fmla="*/ 1701898 w 5819722"/>
                <a:gd name="connsiteY65" fmla="*/ 431791 h 3188833"/>
                <a:gd name="connsiteX66" fmla="*/ 1597123 w 5819722"/>
                <a:gd name="connsiteY66" fmla="*/ 288916 h 3188833"/>
                <a:gd name="connsiteX67" fmla="*/ 1720948 w 5819722"/>
                <a:gd name="connsiteY67" fmla="*/ 41266 h 3188833"/>
                <a:gd name="connsiteX68" fmla="*/ 2130523 w 5819722"/>
                <a:gd name="connsiteY68" fmla="*/ 31741 h 3188833"/>
                <a:gd name="connsiteX69" fmla="*/ 2235298 w 5819722"/>
                <a:gd name="connsiteY69" fmla="*/ 355591 h 3188833"/>
                <a:gd name="connsiteX70" fmla="*/ 2340073 w 5819722"/>
                <a:gd name="connsiteY70" fmla="*/ 641341 h 3188833"/>
                <a:gd name="connsiteX71" fmla="*/ 2568673 w 5819722"/>
                <a:gd name="connsiteY71" fmla="*/ 908041 h 3188833"/>
                <a:gd name="connsiteX72" fmla="*/ 2835373 w 5819722"/>
                <a:gd name="connsiteY72" fmla="*/ 1165216 h 3188833"/>
                <a:gd name="connsiteX73" fmla="*/ 3016348 w 5819722"/>
                <a:gd name="connsiteY73" fmla="*/ 1298566 h 3188833"/>
                <a:gd name="connsiteX74" fmla="*/ 3073498 w 5819722"/>
                <a:gd name="connsiteY74" fmla="*/ 1193791 h 3188833"/>
                <a:gd name="connsiteX75" fmla="*/ 2959198 w 5819722"/>
                <a:gd name="connsiteY75" fmla="*/ 908041 h 3188833"/>
                <a:gd name="connsiteX76" fmla="*/ 2835373 w 5819722"/>
                <a:gd name="connsiteY76" fmla="*/ 727066 h 3188833"/>
                <a:gd name="connsiteX77" fmla="*/ 3111598 w 5819722"/>
                <a:gd name="connsiteY77" fmla="*/ 527041 h 3188833"/>
                <a:gd name="connsiteX78" fmla="*/ 3425923 w 5819722"/>
                <a:gd name="connsiteY78" fmla="*/ 641341 h 3188833"/>
                <a:gd name="connsiteX79" fmla="*/ 3425923 w 5819722"/>
                <a:gd name="connsiteY79" fmla="*/ 841366 h 3188833"/>
                <a:gd name="connsiteX80" fmla="*/ 3321148 w 5819722"/>
                <a:gd name="connsiteY80" fmla="*/ 955666 h 3188833"/>
                <a:gd name="connsiteX81" fmla="*/ 3330673 w 5819722"/>
                <a:gd name="connsiteY81" fmla="*/ 1289041 h 3188833"/>
                <a:gd name="connsiteX82" fmla="*/ 3444973 w 5819722"/>
                <a:gd name="connsiteY82" fmla="*/ 1431916 h 3188833"/>
                <a:gd name="connsiteX83" fmla="*/ 3692623 w 5819722"/>
                <a:gd name="connsiteY83" fmla="*/ 1431916 h 3188833"/>
                <a:gd name="connsiteX0" fmla="*/ 3692623 w 5819722"/>
                <a:gd name="connsiteY0" fmla="*/ 1431916 h 3188833"/>
                <a:gd name="connsiteX1" fmla="*/ 5521423 w 5819722"/>
                <a:gd name="connsiteY1" fmla="*/ 1574791 h 3188833"/>
                <a:gd name="connsiteX2" fmla="*/ 5788123 w 5819722"/>
                <a:gd name="connsiteY2" fmla="*/ 1612891 h 3188833"/>
                <a:gd name="connsiteX3" fmla="*/ 5816698 w 5819722"/>
                <a:gd name="connsiteY3" fmla="*/ 1765291 h 3188833"/>
                <a:gd name="connsiteX4" fmla="*/ 5807173 w 5819722"/>
                <a:gd name="connsiteY4" fmla="*/ 1936741 h 3188833"/>
                <a:gd name="connsiteX5" fmla="*/ 5759548 w 5819722"/>
                <a:gd name="connsiteY5" fmla="*/ 2003416 h 3188833"/>
                <a:gd name="connsiteX6" fmla="*/ 5521423 w 5819722"/>
                <a:gd name="connsiteY6" fmla="*/ 2003416 h 3188833"/>
                <a:gd name="connsiteX7" fmla="*/ 3692623 w 5819722"/>
                <a:gd name="connsiteY7" fmla="*/ 1889116 h 3188833"/>
                <a:gd name="connsiteX8" fmla="*/ 3464023 w 5819722"/>
                <a:gd name="connsiteY8" fmla="*/ 1870066 h 3188833"/>
                <a:gd name="connsiteX9" fmla="*/ 3283048 w 5819722"/>
                <a:gd name="connsiteY9" fmla="*/ 1927216 h 3188833"/>
                <a:gd name="connsiteX10" fmla="*/ 3140173 w 5819722"/>
                <a:gd name="connsiteY10" fmla="*/ 2022466 h 3188833"/>
                <a:gd name="connsiteX11" fmla="*/ 3063973 w 5819722"/>
                <a:gd name="connsiteY11" fmla="*/ 2212966 h 3188833"/>
                <a:gd name="connsiteX12" fmla="*/ 3054448 w 5819722"/>
                <a:gd name="connsiteY12" fmla="*/ 2451091 h 3188833"/>
                <a:gd name="connsiteX13" fmla="*/ 3035398 w 5819722"/>
                <a:gd name="connsiteY13" fmla="*/ 2622541 h 3188833"/>
                <a:gd name="connsiteX14" fmla="*/ 2873473 w 5819722"/>
                <a:gd name="connsiteY14" fmla="*/ 2708266 h 3188833"/>
                <a:gd name="connsiteX15" fmla="*/ 2616298 w 5819722"/>
                <a:gd name="connsiteY15" fmla="*/ 2679691 h 3188833"/>
                <a:gd name="connsiteX16" fmla="*/ 2463898 w 5819722"/>
                <a:gd name="connsiteY16" fmla="*/ 2603491 h 3188833"/>
                <a:gd name="connsiteX17" fmla="*/ 2454373 w 5819722"/>
                <a:gd name="connsiteY17" fmla="*/ 2460616 h 3188833"/>
                <a:gd name="connsiteX18" fmla="*/ 2597248 w 5819722"/>
                <a:gd name="connsiteY18" fmla="*/ 2298691 h 3188833"/>
                <a:gd name="connsiteX19" fmla="*/ 2721073 w 5819722"/>
                <a:gd name="connsiteY19" fmla="*/ 2184391 h 3188833"/>
                <a:gd name="connsiteX20" fmla="*/ 2749648 w 5819722"/>
                <a:gd name="connsiteY20" fmla="*/ 2070091 h 3188833"/>
                <a:gd name="connsiteX21" fmla="*/ 2616298 w 5819722"/>
                <a:gd name="connsiteY21" fmla="*/ 2041516 h 3188833"/>
                <a:gd name="connsiteX22" fmla="*/ 1863823 w 5819722"/>
                <a:gd name="connsiteY22" fmla="*/ 2679691 h 3188833"/>
                <a:gd name="connsiteX23" fmla="*/ 1711423 w 5819722"/>
                <a:gd name="connsiteY23" fmla="*/ 2813041 h 3188833"/>
                <a:gd name="connsiteX24" fmla="*/ 1578073 w 5819722"/>
                <a:gd name="connsiteY24" fmla="*/ 3079741 h 3188833"/>
                <a:gd name="connsiteX25" fmla="*/ 1254223 w 5819722"/>
                <a:gd name="connsiteY25" fmla="*/ 3184516 h 3188833"/>
                <a:gd name="connsiteX26" fmla="*/ 1016098 w 5819722"/>
                <a:gd name="connsiteY26" fmla="*/ 3146416 h 3188833"/>
                <a:gd name="connsiteX27" fmla="*/ 939898 w 5819722"/>
                <a:gd name="connsiteY27" fmla="*/ 2946391 h 3188833"/>
                <a:gd name="connsiteX28" fmla="*/ 1063723 w 5819722"/>
                <a:gd name="connsiteY28" fmla="*/ 2746366 h 3188833"/>
                <a:gd name="connsiteX29" fmla="*/ 1378048 w 5819722"/>
                <a:gd name="connsiteY29" fmla="*/ 2679691 h 3188833"/>
                <a:gd name="connsiteX30" fmla="*/ 1682848 w 5819722"/>
                <a:gd name="connsiteY30" fmla="*/ 2498716 h 3188833"/>
                <a:gd name="connsiteX31" fmla="*/ 2006698 w 5819722"/>
                <a:gd name="connsiteY31" fmla="*/ 2260591 h 3188833"/>
                <a:gd name="connsiteX32" fmla="*/ 2178148 w 5819722"/>
                <a:gd name="connsiteY32" fmla="*/ 2117716 h 3188833"/>
                <a:gd name="connsiteX33" fmla="*/ 2197198 w 5819722"/>
                <a:gd name="connsiteY33" fmla="*/ 2031991 h 3188833"/>
                <a:gd name="connsiteX34" fmla="*/ 2111473 w 5819722"/>
                <a:gd name="connsiteY34" fmla="*/ 1993891 h 3188833"/>
                <a:gd name="connsiteX35" fmla="*/ 1739998 w 5819722"/>
                <a:gd name="connsiteY35" fmla="*/ 2051041 h 3188833"/>
                <a:gd name="connsiteX36" fmla="*/ 1216123 w 5819722"/>
                <a:gd name="connsiteY36" fmla="*/ 2117716 h 3188833"/>
                <a:gd name="connsiteX37" fmla="*/ 739873 w 5819722"/>
                <a:gd name="connsiteY37" fmla="*/ 2241541 h 3188833"/>
                <a:gd name="connsiteX38" fmla="*/ 454123 w 5819722"/>
                <a:gd name="connsiteY38" fmla="*/ 2393941 h 3188833"/>
                <a:gd name="connsiteX39" fmla="*/ 101698 w 5819722"/>
                <a:gd name="connsiteY39" fmla="*/ 2346316 h 3188833"/>
                <a:gd name="connsiteX40" fmla="*/ 6448 w 5819722"/>
                <a:gd name="connsiteY40" fmla="*/ 2089141 h 3188833"/>
                <a:gd name="connsiteX41" fmla="*/ 244573 w 5819722"/>
                <a:gd name="connsiteY41" fmla="*/ 1879591 h 3188833"/>
                <a:gd name="connsiteX42" fmla="*/ 730348 w 5819722"/>
                <a:gd name="connsiteY42" fmla="*/ 1898641 h 3188833"/>
                <a:gd name="connsiteX43" fmla="*/ 1197073 w 5819722"/>
                <a:gd name="connsiteY43" fmla="*/ 1870066 h 3188833"/>
                <a:gd name="connsiteX44" fmla="*/ 1778098 w 5819722"/>
                <a:gd name="connsiteY44" fmla="*/ 1803391 h 3188833"/>
                <a:gd name="connsiteX45" fmla="*/ 2292448 w 5819722"/>
                <a:gd name="connsiteY45" fmla="*/ 1727191 h 3188833"/>
                <a:gd name="connsiteX46" fmla="*/ 2530573 w 5819722"/>
                <a:gd name="connsiteY46" fmla="*/ 1593841 h 3188833"/>
                <a:gd name="connsiteX47" fmla="*/ 2540098 w 5819722"/>
                <a:gd name="connsiteY47" fmla="*/ 1517641 h 3188833"/>
                <a:gd name="connsiteX48" fmla="*/ 2235298 w 5819722"/>
                <a:gd name="connsiteY48" fmla="*/ 1346191 h 3188833"/>
                <a:gd name="connsiteX49" fmla="*/ 1339948 w 5819722"/>
                <a:gd name="connsiteY49" fmla="*/ 1117591 h 3188833"/>
                <a:gd name="connsiteX50" fmla="*/ 911323 w 5819722"/>
                <a:gd name="connsiteY50" fmla="*/ 1022341 h 3188833"/>
                <a:gd name="connsiteX51" fmla="*/ 539848 w 5819722"/>
                <a:gd name="connsiteY51" fmla="*/ 1003291 h 3188833"/>
                <a:gd name="connsiteX52" fmla="*/ 254098 w 5819722"/>
                <a:gd name="connsiteY52" fmla="*/ 850891 h 3188833"/>
                <a:gd name="connsiteX53" fmla="*/ 330298 w 5819722"/>
                <a:gd name="connsiteY53" fmla="*/ 584191 h 3188833"/>
                <a:gd name="connsiteX54" fmla="*/ 730348 w 5819722"/>
                <a:gd name="connsiteY54" fmla="*/ 507991 h 3188833"/>
                <a:gd name="connsiteX55" fmla="*/ 1073248 w 5819722"/>
                <a:gd name="connsiteY55" fmla="*/ 622291 h 3188833"/>
                <a:gd name="connsiteX56" fmla="*/ 1216123 w 5819722"/>
                <a:gd name="connsiteY56" fmla="*/ 812791 h 3188833"/>
                <a:gd name="connsiteX57" fmla="*/ 1654273 w 5819722"/>
                <a:gd name="connsiteY57" fmla="*/ 965191 h 3188833"/>
                <a:gd name="connsiteX58" fmla="*/ 2149573 w 5819722"/>
                <a:gd name="connsiteY58" fmla="*/ 1117591 h 3188833"/>
                <a:gd name="connsiteX59" fmla="*/ 2292448 w 5819722"/>
                <a:gd name="connsiteY59" fmla="*/ 1155691 h 3188833"/>
                <a:gd name="connsiteX60" fmla="*/ 2349598 w 5819722"/>
                <a:gd name="connsiteY60" fmla="*/ 1069966 h 3188833"/>
                <a:gd name="connsiteX61" fmla="*/ 2254348 w 5819722"/>
                <a:gd name="connsiteY61" fmla="*/ 946141 h 3188833"/>
                <a:gd name="connsiteX62" fmla="*/ 2111473 w 5819722"/>
                <a:gd name="connsiteY62" fmla="*/ 765166 h 3188833"/>
                <a:gd name="connsiteX63" fmla="*/ 2006698 w 5819722"/>
                <a:gd name="connsiteY63" fmla="*/ 603241 h 3188833"/>
                <a:gd name="connsiteX64" fmla="*/ 1892398 w 5819722"/>
                <a:gd name="connsiteY64" fmla="*/ 479416 h 3188833"/>
                <a:gd name="connsiteX65" fmla="*/ 1701898 w 5819722"/>
                <a:gd name="connsiteY65" fmla="*/ 431791 h 3188833"/>
                <a:gd name="connsiteX66" fmla="*/ 1597123 w 5819722"/>
                <a:gd name="connsiteY66" fmla="*/ 288916 h 3188833"/>
                <a:gd name="connsiteX67" fmla="*/ 1720948 w 5819722"/>
                <a:gd name="connsiteY67" fmla="*/ 41266 h 3188833"/>
                <a:gd name="connsiteX68" fmla="*/ 2130523 w 5819722"/>
                <a:gd name="connsiteY68" fmla="*/ 31741 h 3188833"/>
                <a:gd name="connsiteX69" fmla="*/ 2235298 w 5819722"/>
                <a:gd name="connsiteY69" fmla="*/ 355591 h 3188833"/>
                <a:gd name="connsiteX70" fmla="*/ 2340073 w 5819722"/>
                <a:gd name="connsiteY70" fmla="*/ 641341 h 3188833"/>
                <a:gd name="connsiteX71" fmla="*/ 2568673 w 5819722"/>
                <a:gd name="connsiteY71" fmla="*/ 908041 h 3188833"/>
                <a:gd name="connsiteX72" fmla="*/ 2835373 w 5819722"/>
                <a:gd name="connsiteY72" fmla="*/ 1165216 h 3188833"/>
                <a:gd name="connsiteX73" fmla="*/ 3016348 w 5819722"/>
                <a:gd name="connsiteY73" fmla="*/ 1298566 h 3188833"/>
                <a:gd name="connsiteX74" fmla="*/ 3073498 w 5819722"/>
                <a:gd name="connsiteY74" fmla="*/ 1193791 h 3188833"/>
                <a:gd name="connsiteX75" fmla="*/ 2959198 w 5819722"/>
                <a:gd name="connsiteY75" fmla="*/ 908041 h 3188833"/>
                <a:gd name="connsiteX76" fmla="*/ 2835373 w 5819722"/>
                <a:gd name="connsiteY76" fmla="*/ 727066 h 3188833"/>
                <a:gd name="connsiteX77" fmla="*/ 3111598 w 5819722"/>
                <a:gd name="connsiteY77" fmla="*/ 527041 h 3188833"/>
                <a:gd name="connsiteX78" fmla="*/ 3425923 w 5819722"/>
                <a:gd name="connsiteY78" fmla="*/ 641341 h 3188833"/>
                <a:gd name="connsiteX79" fmla="*/ 3425923 w 5819722"/>
                <a:gd name="connsiteY79" fmla="*/ 841366 h 3188833"/>
                <a:gd name="connsiteX80" fmla="*/ 3321148 w 5819722"/>
                <a:gd name="connsiteY80" fmla="*/ 955666 h 3188833"/>
                <a:gd name="connsiteX81" fmla="*/ 3330673 w 5819722"/>
                <a:gd name="connsiteY81" fmla="*/ 1289041 h 3188833"/>
                <a:gd name="connsiteX82" fmla="*/ 3444973 w 5819722"/>
                <a:gd name="connsiteY82" fmla="*/ 1431916 h 3188833"/>
                <a:gd name="connsiteX83" fmla="*/ 3692623 w 5819722"/>
                <a:gd name="connsiteY83" fmla="*/ 1431916 h 3188833"/>
                <a:gd name="connsiteX0" fmla="*/ 3692623 w 5819722"/>
                <a:gd name="connsiteY0" fmla="*/ 1430453 h 3187370"/>
                <a:gd name="connsiteX1" fmla="*/ 5521423 w 5819722"/>
                <a:gd name="connsiteY1" fmla="*/ 1573328 h 3187370"/>
                <a:gd name="connsiteX2" fmla="*/ 5788123 w 5819722"/>
                <a:gd name="connsiteY2" fmla="*/ 1611428 h 3187370"/>
                <a:gd name="connsiteX3" fmla="*/ 5816698 w 5819722"/>
                <a:gd name="connsiteY3" fmla="*/ 1763828 h 3187370"/>
                <a:gd name="connsiteX4" fmla="*/ 5807173 w 5819722"/>
                <a:gd name="connsiteY4" fmla="*/ 1935278 h 3187370"/>
                <a:gd name="connsiteX5" fmla="*/ 5759548 w 5819722"/>
                <a:gd name="connsiteY5" fmla="*/ 2001953 h 3187370"/>
                <a:gd name="connsiteX6" fmla="*/ 5521423 w 5819722"/>
                <a:gd name="connsiteY6" fmla="*/ 2001953 h 3187370"/>
                <a:gd name="connsiteX7" fmla="*/ 3692623 w 5819722"/>
                <a:gd name="connsiteY7" fmla="*/ 1887653 h 3187370"/>
                <a:gd name="connsiteX8" fmla="*/ 3464023 w 5819722"/>
                <a:gd name="connsiteY8" fmla="*/ 1868603 h 3187370"/>
                <a:gd name="connsiteX9" fmla="*/ 3283048 w 5819722"/>
                <a:gd name="connsiteY9" fmla="*/ 1925753 h 3187370"/>
                <a:gd name="connsiteX10" fmla="*/ 3140173 w 5819722"/>
                <a:gd name="connsiteY10" fmla="*/ 2021003 h 3187370"/>
                <a:gd name="connsiteX11" fmla="*/ 3063973 w 5819722"/>
                <a:gd name="connsiteY11" fmla="*/ 2211503 h 3187370"/>
                <a:gd name="connsiteX12" fmla="*/ 3054448 w 5819722"/>
                <a:gd name="connsiteY12" fmla="*/ 2449628 h 3187370"/>
                <a:gd name="connsiteX13" fmla="*/ 3035398 w 5819722"/>
                <a:gd name="connsiteY13" fmla="*/ 2621078 h 3187370"/>
                <a:gd name="connsiteX14" fmla="*/ 2873473 w 5819722"/>
                <a:gd name="connsiteY14" fmla="*/ 2706803 h 3187370"/>
                <a:gd name="connsiteX15" fmla="*/ 2616298 w 5819722"/>
                <a:gd name="connsiteY15" fmla="*/ 2678228 h 3187370"/>
                <a:gd name="connsiteX16" fmla="*/ 2463898 w 5819722"/>
                <a:gd name="connsiteY16" fmla="*/ 2602028 h 3187370"/>
                <a:gd name="connsiteX17" fmla="*/ 2454373 w 5819722"/>
                <a:gd name="connsiteY17" fmla="*/ 2459153 h 3187370"/>
                <a:gd name="connsiteX18" fmla="*/ 2597248 w 5819722"/>
                <a:gd name="connsiteY18" fmla="*/ 2297228 h 3187370"/>
                <a:gd name="connsiteX19" fmla="*/ 2721073 w 5819722"/>
                <a:gd name="connsiteY19" fmla="*/ 2182928 h 3187370"/>
                <a:gd name="connsiteX20" fmla="*/ 2749648 w 5819722"/>
                <a:gd name="connsiteY20" fmla="*/ 2068628 h 3187370"/>
                <a:gd name="connsiteX21" fmla="*/ 2616298 w 5819722"/>
                <a:gd name="connsiteY21" fmla="*/ 2040053 h 3187370"/>
                <a:gd name="connsiteX22" fmla="*/ 1863823 w 5819722"/>
                <a:gd name="connsiteY22" fmla="*/ 2678228 h 3187370"/>
                <a:gd name="connsiteX23" fmla="*/ 1711423 w 5819722"/>
                <a:gd name="connsiteY23" fmla="*/ 2811578 h 3187370"/>
                <a:gd name="connsiteX24" fmla="*/ 1578073 w 5819722"/>
                <a:gd name="connsiteY24" fmla="*/ 3078278 h 3187370"/>
                <a:gd name="connsiteX25" fmla="*/ 1254223 w 5819722"/>
                <a:gd name="connsiteY25" fmla="*/ 3183053 h 3187370"/>
                <a:gd name="connsiteX26" fmla="*/ 1016098 w 5819722"/>
                <a:gd name="connsiteY26" fmla="*/ 3144953 h 3187370"/>
                <a:gd name="connsiteX27" fmla="*/ 939898 w 5819722"/>
                <a:gd name="connsiteY27" fmla="*/ 2944928 h 3187370"/>
                <a:gd name="connsiteX28" fmla="*/ 1063723 w 5819722"/>
                <a:gd name="connsiteY28" fmla="*/ 2744903 h 3187370"/>
                <a:gd name="connsiteX29" fmla="*/ 1378048 w 5819722"/>
                <a:gd name="connsiteY29" fmla="*/ 2678228 h 3187370"/>
                <a:gd name="connsiteX30" fmla="*/ 1682848 w 5819722"/>
                <a:gd name="connsiteY30" fmla="*/ 2497253 h 3187370"/>
                <a:gd name="connsiteX31" fmla="*/ 2006698 w 5819722"/>
                <a:gd name="connsiteY31" fmla="*/ 2259128 h 3187370"/>
                <a:gd name="connsiteX32" fmla="*/ 2178148 w 5819722"/>
                <a:gd name="connsiteY32" fmla="*/ 2116253 h 3187370"/>
                <a:gd name="connsiteX33" fmla="*/ 2197198 w 5819722"/>
                <a:gd name="connsiteY33" fmla="*/ 2030528 h 3187370"/>
                <a:gd name="connsiteX34" fmla="*/ 2111473 w 5819722"/>
                <a:gd name="connsiteY34" fmla="*/ 1992428 h 3187370"/>
                <a:gd name="connsiteX35" fmla="*/ 1739998 w 5819722"/>
                <a:gd name="connsiteY35" fmla="*/ 2049578 h 3187370"/>
                <a:gd name="connsiteX36" fmla="*/ 1216123 w 5819722"/>
                <a:gd name="connsiteY36" fmla="*/ 2116253 h 3187370"/>
                <a:gd name="connsiteX37" fmla="*/ 739873 w 5819722"/>
                <a:gd name="connsiteY37" fmla="*/ 2240078 h 3187370"/>
                <a:gd name="connsiteX38" fmla="*/ 454123 w 5819722"/>
                <a:gd name="connsiteY38" fmla="*/ 2392478 h 3187370"/>
                <a:gd name="connsiteX39" fmla="*/ 101698 w 5819722"/>
                <a:gd name="connsiteY39" fmla="*/ 2344853 h 3187370"/>
                <a:gd name="connsiteX40" fmla="*/ 6448 w 5819722"/>
                <a:gd name="connsiteY40" fmla="*/ 2087678 h 3187370"/>
                <a:gd name="connsiteX41" fmla="*/ 244573 w 5819722"/>
                <a:gd name="connsiteY41" fmla="*/ 1878128 h 3187370"/>
                <a:gd name="connsiteX42" fmla="*/ 730348 w 5819722"/>
                <a:gd name="connsiteY42" fmla="*/ 1897178 h 3187370"/>
                <a:gd name="connsiteX43" fmla="*/ 1197073 w 5819722"/>
                <a:gd name="connsiteY43" fmla="*/ 1868603 h 3187370"/>
                <a:gd name="connsiteX44" fmla="*/ 1778098 w 5819722"/>
                <a:gd name="connsiteY44" fmla="*/ 1801928 h 3187370"/>
                <a:gd name="connsiteX45" fmla="*/ 2292448 w 5819722"/>
                <a:gd name="connsiteY45" fmla="*/ 1725728 h 3187370"/>
                <a:gd name="connsiteX46" fmla="*/ 2530573 w 5819722"/>
                <a:gd name="connsiteY46" fmla="*/ 1592378 h 3187370"/>
                <a:gd name="connsiteX47" fmla="*/ 2540098 w 5819722"/>
                <a:gd name="connsiteY47" fmla="*/ 1516178 h 3187370"/>
                <a:gd name="connsiteX48" fmla="*/ 2235298 w 5819722"/>
                <a:gd name="connsiteY48" fmla="*/ 1344728 h 3187370"/>
                <a:gd name="connsiteX49" fmla="*/ 1339948 w 5819722"/>
                <a:gd name="connsiteY49" fmla="*/ 1116128 h 3187370"/>
                <a:gd name="connsiteX50" fmla="*/ 911323 w 5819722"/>
                <a:gd name="connsiteY50" fmla="*/ 1020878 h 3187370"/>
                <a:gd name="connsiteX51" fmla="*/ 539848 w 5819722"/>
                <a:gd name="connsiteY51" fmla="*/ 1001828 h 3187370"/>
                <a:gd name="connsiteX52" fmla="*/ 254098 w 5819722"/>
                <a:gd name="connsiteY52" fmla="*/ 849428 h 3187370"/>
                <a:gd name="connsiteX53" fmla="*/ 330298 w 5819722"/>
                <a:gd name="connsiteY53" fmla="*/ 582728 h 3187370"/>
                <a:gd name="connsiteX54" fmla="*/ 730348 w 5819722"/>
                <a:gd name="connsiteY54" fmla="*/ 506528 h 3187370"/>
                <a:gd name="connsiteX55" fmla="*/ 1073248 w 5819722"/>
                <a:gd name="connsiteY55" fmla="*/ 620828 h 3187370"/>
                <a:gd name="connsiteX56" fmla="*/ 1216123 w 5819722"/>
                <a:gd name="connsiteY56" fmla="*/ 811328 h 3187370"/>
                <a:gd name="connsiteX57" fmla="*/ 1654273 w 5819722"/>
                <a:gd name="connsiteY57" fmla="*/ 963728 h 3187370"/>
                <a:gd name="connsiteX58" fmla="*/ 2149573 w 5819722"/>
                <a:gd name="connsiteY58" fmla="*/ 1116128 h 3187370"/>
                <a:gd name="connsiteX59" fmla="*/ 2292448 w 5819722"/>
                <a:gd name="connsiteY59" fmla="*/ 1154228 h 3187370"/>
                <a:gd name="connsiteX60" fmla="*/ 2349598 w 5819722"/>
                <a:gd name="connsiteY60" fmla="*/ 1068503 h 3187370"/>
                <a:gd name="connsiteX61" fmla="*/ 2254348 w 5819722"/>
                <a:gd name="connsiteY61" fmla="*/ 944678 h 3187370"/>
                <a:gd name="connsiteX62" fmla="*/ 2111473 w 5819722"/>
                <a:gd name="connsiteY62" fmla="*/ 763703 h 3187370"/>
                <a:gd name="connsiteX63" fmla="*/ 2006698 w 5819722"/>
                <a:gd name="connsiteY63" fmla="*/ 601778 h 3187370"/>
                <a:gd name="connsiteX64" fmla="*/ 1892398 w 5819722"/>
                <a:gd name="connsiteY64" fmla="*/ 477953 h 3187370"/>
                <a:gd name="connsiteX65" fmla="*/ 1701898 w 5819722"/>
                <a:gd name="connsiteY65" fmla="*/ 430328 h 3187370"/>
                <a:gd name="connsiteX66" fmla="*/ 1568548 w 5819722"/>
                <a:gd name="connsiteY66" fmla="*/ 258878 h 3187370"/>
                <a:gd name="connsiteX67" fmla="*/ 1720948 w 5819722"/>
                <a:gd name="connsiteY67" fmla="*/ 39803 h 3187370"/>
                <a:gd name="connsiteX68" fmla="*/ 2130523 w 5819722"/>
                <a:gd name="connsiteY68" fmla="*/ 30278 h 3187370"/>
                <a:gd name="connsiteX69" fmla="*/ 2235298 w 5819722"/>
                <a:gd name="connsiteY69" fmla="*/ 354128 h 3187370"/>
                <a:gd name="connsiteX70" fmla="*/ 2340073 w 5819722"/>
                <a:gd name="connsiteY70" fmla="*/ 639878 h 3187370"/>
                <a:gd name="connsiteX71" fmla="*/ 2568673 w 5819722"/>
                <a:gd name="connsiteY71" fmla="*/ 906578 h 3187370"/>
                <a:gd name="connsiteX72" fmla="*/ 2835373 w 5819722"/>
                <a:gd name="connsiteY72" fmla="*/ 1163753 h 3187370"/>
                <a:gd name="connsiteX73" fmla="*/ 3016348 w 5819722"/>
                <a:gd name="connsiteY73" fmla="*/ 1297103 h 3187370"/>
                <a:gd name="connsiteX74" fmla="*/ 3073498 w 5819722"/>
                <a:gd name="connsiteY74" fmla="*/ 1192328 h 3187370"/>
                <a:gd name="connsiteX75" fmla="*/ 2959198 w 5819722"/>
                <a:gd name="connsiteY75" fmla="*/ 906578 h 3187370"/>
                <a:gd name="connsiteX76" fmla="*/ 2835373 w 5819722"/>
                <a:gd name="connsiteY76" fmla="*/ 725603 h 3187370"/>
                <a:gd name="connsiteX77" fmla="*/ 3111598 w 5819722"/>
                <a:gd name="connsiteY77" fmla="*/ 525578 h 3187370"/>
                <a:gd name="connsiteX78" fmla="*/ 3425923 w 5819722"/>
                <a:gd name="connsiteY78" fmla="*/ 639878 h 3187370"/>
                <a:gd name="connsiteX79" fmla="*/ 3425923 w 5819722"/>
                <a:gd name="connsiteY79" fmla="*/ 839903 h 3187370"/>
                <a:gd name="connsiteX80" fmla="*/ 3321148 w 5819722"/>
                <a:gd name="connsiteY80" fmla="*/ 954203 h 3187370"/>
                <a:gd name="connsiteX81" fmla="*/ 3330673 w 5819722"/>
                <a:gd name="connsiteY81" fmla="*/ 1287578 h 3187370"/>
                <a:gd name="connsiteX82" fmla="*/ 3444973 w 5819722"/>
                <a:gd name="connsiteY82" fmla="*/ 1430453 h 3187370"/>
                <a:gd name="connsiteX83" fmla="*/ 3692623 w 5819722"/>
                <a:gd name="connsiteY83" fmla="*/ 1430453 h 3187370"/>
                <a:gd name="connsiteX0" fmla="*/ 3692623 w 5819722"/>
                <a:gd name="connsiteY0" fmla="*/ 1452071 h 3208988"/>
                <a:gd name="connsiteX1" fmla="*/ 5521423 w 5819722"/>
                <a:gd name="connsiteY1" fmla="*/ 1594946 h 3208988"/>
                <a:gd name="connsiteX2" fmla="*/ 5788123 w 5819722"/>
                <a:gd name="connsiteY2" fmla="*/ 1633046 h 3208988"/>
                <a:gd name="connsiteX3" fmla="*/ 5816698 w 5819722"/>
                <a:gd name="connsiteY3" fmla="*/ 1785446 h 3208988"/>
                <a:gd name="connsiteX4" fmla="*/ 5807173 w 5819722"/>
                <a:gd name="connsiteY4" fmla="*/ 1956896 h 3208988"/>
                <a:gd name="connsiteX5" fmla="*/ 5759548 w 5819722"/>
                <a:gd name="connsiteY5" fmla="*/ 2023571 h 3208988"/>
                <a:gd name="connsiteX6" fmla="*/ 5521423 w 5819722"/>
                <a:gd name="connsiteY6" fmla="*/ 2023571 h 3208988"/>
                <a:gd name="connsiteX7" fmla="*/ 3692623 w 5819722"/>
                <a:gd name="connsiteY7" fmla="*/ 1909271 h 3208988"/>
                <a:gd name="connsiteX8" fmla="*/ 3464023 w 5819722"/>
                <a:gd name="connsiteY8" fmla="*/ 1890221 h 3208988"/>
                <a:gd name="connsiteX9" fmla="*/ 3283048 w 5819722"/>
                <a:gd name="connsiteY9" fmla="*/ 1947371 h 3208988"/>
                <a:gd name="connsiteX10" fmla="*/ 3140173 w 5819722"/>
                <a:gd name="connsiteY10" fmla="*/ 2042621 h 3208988"/>
                <a:gd name="connsiteX11" fmla="*/ 3063973 w 5819722"/>
                <a:gd name="connsiteY11" fmla="*/ 2233121 h 3208988"/>
                <a:gd name="connsiteX12" fmla="*/ 3054448 w 5819722"/>
                <a:gd name="connsiteY12" fmla="*/ 2471246 h 3208988"/>
                <a:gd name="connsiteX13" fmla="*/ 3035398 w 5819722"/>
                <a:gd name="connsiteY13" fmla="*/ 2642696 h 3208988"/>
                <a:gd name="connsiteX14" fmla="*/ 2873473 w 5819722"/>
                <a:gd name="connsiteY14" fmla="*/ 2728421 h 3208988"/>
                <a:gd name="connsiteX15" fmla="*/ 2616298 w 5819722"/>
                <a:gd name="connsiteY15" fmla="*/ 2699846 h 3208988"/>
                <a:gd name="connsiteX16" fmla="*/ 2463898 w 5819722"/>
                <a:gd name="connsiteY16" fmla="*/ 2623646 h 3208988"/>
                <a:gd name="connsiteX17" fmla="*/ 2454373 w 5819722"/>
                <a:gd name="connsiteY17" fmla="*/ 2480771 h 3208988"/>
                <a:gd name="connsiteX18" fmla="*/ 2597248 w 5819722"/>
                <a:gd name="connsiteY18" fmla="*/ 2318846 h 3208988"/>
                <a:gd name="connsiteX19" fmla="*/ 2721073 w 5819722"/>
                <a:gd name="connsiteY19" fmla="*/ 2204546 h 3208988"/>
                <a:gd name="connsiteX20" fmla="*/ 2749648 w 5819722"/>
                <a:gd name="connsiteY20" fmla="*/ 2090246 h 3208988"/>
                <a:gd name="connsiteX21" fmla="*/ 2616298 w 5819722"/>
                <a:gd name="connsiteY21" fmla="*/ 2061671 h 3208988"/>
                <a:gd name="connsiteX22" fmla="*/ 1863823 w 5819722"/>
                <a:gd name="connsiteY22" fmla="*/ 2699846 h 3208988"/>
                <a:gd name="connsiteX23" fmla="*/ 1711423 w 5819722"/>
                <a:gd name="connsiteY23" fmla="*/ 2833196 h 3208988"/>
                <a:gd name="connsiteX24" fmla="*/ 1578073 w 5819722"/>
                <a:gd name="connsiteY24" fmla="*/ 3099896 h 3208988"/>
                <a:gd name="connsiteX25" fmla="*/ 1254223 w 5819722"/>
                <a:gd name="connsiteY25" fmla="*/ 3204671 h 3208988"/>
                <a:gd name="connsiteX26" fmla="*/ 1016098 w 5819722"/>
                <a:gd name="connsiteY26" fmla="*/ 3166571 h 3208988"/>
                <a:gd name="connsiteX27" fmla="*/ 939898 w 5819722"/>
                <a:gd name="connsiteY27" fmla="*/ 2966546 h 3208988"/>
                <a:gd name="connsiteX28" fmla="*/ 1063723 w 5819722"/>
                <a:gd name="connsiteY28" fmla="*/ 2766521 h 3208988"/>
                <a:gd name="connsiteX29" fmla="*/ 1378048 w 5819722"/>
                <a:gd name="connsiteY29" fmla="*/ 2699846 h 3208988"/>
                <a:gd name="connsiteX30" fmla="*/ 1682848 w 5819722"/>
                <a:gd name="connsiteY30" fmla="*/ 2518871 h 3208988"/>
                <a:gd name="connsiteX31" fmla="*/ 2006698 w 5819722"/>
                <a:gd name="connsiteY31" fmla="*/ 2280746 h 3208988"/>
                <a:gd name="connsiteX32" fmla="*/ 2178148 w 5819722"/>
                <a:gd name="connsiteY32" fmla="*/ 2137871 h 3208988"/>
                <a:gd name="connsiteX33" fmla="*/ 2197198 w 5819722"/>
                <a:gd name="connsiteY33" fmla="*/ 2052146 h 3208988"/>
                <a:gd name="connsiteX34" fmla="*/ 2111473 w 5819722"/>
                <a:gd name="connsiteY34" fmla="*/ 2014046 h 3208988"/>
                <a:gd name="connsiteX35" fmla="*/ 1739998 w 5819722"/>
                <a:gd name="connsiteY35" fmla="*/ 2071196 h 3208988"/>
                <a:gd name="connsiteX36" fmla="*/ 1216123 w 5819722"/>
                <a:gd name="connsiteY36" fmla="*/ 2137871 h 3208988"/>
                <a:gd name="connsiteX37" fmla="*/ 739873 w 5819722"/>
                <a:gd name="connsiteY37" fmla="*/ 2261696 h 3208988"/>
                <a:gd name="connsiteX38" fmla="*/ 454123 w 5819722"/>
                <a:gd name="connsiteY38" fmla="*/ 2414096 h 3208988"/>
                <a:gd name="connsiteX39" fmla="*/ 101698 w 5819722"/>
                <a:gd name="connsiteY39" fmla="*/ 2366471 h 3208988"/>
                <a:gd name="connsiteX40" fmla="*/ 6448 w 5819722"/>
                <a:gd name="connsiteY40" fmla="*/ 2109296 h 3208988"/>
                <a:gd name="connsiteX41" fmla="*/ 244573 w 5819722"/>
                <a:gd name="connsiteY41" fmla="*/ 1899746 h 3208988"/>
                <a:gd name="connsiteX42" fmla="*/ 730348 w 5819722"/>
                <a:gd name="connsiteY42" fmla="*/ 1918796 h 3208988"/>
                <a:gd name="connsiteX43" fmla="*/ 1197073 w 5819722"/>
                <a:gd name="connsiteY43" fmla="*/ 1890221 h 3208988"/>
                <a:gd name="connsiteX44" fmla="*/ 1778098 w 5819722"/>
                <a:gd name="connsiteY44" fmla="*/ 1823546 h 3208988"/>
                <a:gd name="connsiteX45" fmla="*/ 2292448 w 5819722"/>
                <a:gd name="connsiteY45" fmla="*/ 1747346 h 3208988"/>
                <a:gd name="connsiteX46" fmla="*/ 2530573 w 5819722"/>
                <a:gd name="connsiteY46" fmla="*/ 1613996 h 3208988"/>
                <a:gd name="connsiteX47" fmla="*/ 2540098 w 5819722"/>
                <a:gd name="connsiteY47" fmla="*/ 1537796 h 3208988"/>
                <a:gd name="connsiteX48" fmla="*/ 2235298 w 5819722"/>
                <a:gd name="connsiteY48" fmla="*/ 1366346 h 3208988"/>
                <a:gd name="connsiteX49" fmla="*/ 1339948 w 5819722"/>
                <a:gd name="connsiteY49" fmla="*/ 1137746 h 3208988"/>
                <a:gd name="connsiteX50" fmla="*/ 911323 w 5819722"/>
                <a:gd name="connsiteY50" fmla="*/ 1042496 h 3208988"/>
                <a:gd name="connsiteX51" fmla="*/ 539848 w 5819722"/>
                <a:gd name="connsiteY51" fmla="*/ 1023446 h 3208988"/>
                <a:gd name="connsiteX52" fmla="*/ 254098 w 5819722"/>
                <a:gd name="connsiteY52" fmla="*/ 871046 h 3208988"/>
                <a:gd name="connsiteX53" fmla="*/ 330298 w 5819722"/>
                <a:gd name="connsiteY53" fmla="*/ 604346 h 3208988"/>
                <a:gd name="connsiteX54" fmla="*/ 730348 w 5819722"/>
                <a:gd name="connsiteY54" fmla="*/ 528146 h 3208988"/>
                <a:gd name="connsiteX55" fmla="*/ 1073248 w 5819722"/>
                <a:gd name="connsiteY55" fmla="*/ 642446 h 3208988"/>
                <a:gd name="connsiteX56" fmla="*/ 1216123 w 5819722"/>
                <a:gd name="connsiteY56" fmla="*/ 832946 h 3208988"/>
                <a:gd name="connsiteX57" fmla="*/ 1654273 w 5819722"/>
                <a:gd name="connsiteY57" fmla="*/ 985346 h 3208988"/>
                <a:gd name="connsiteX58" fmla="*/ 2149573 w 5819722"/>
                <a:gd name="connsiteY58" fmla="*/ 1137746 h 3208988"/>
                <a:gd name="connsiteX59" fmla="*/ 2292448 w 5819722"/>
                <a:gd name="connsiteY59" fmla="*/ 1175846 h 3208988"/>
                <a:gd name="connsiteX60" fmla="*/ 2349598 w 5819722"/>
                <a:gd name="connsiteY60" fmla="*/ 1090121 h 3208988"/>
                <a:gd name="connsiteX61" fmla="*/ 2254348 w 5819722"/>
                <a:gd name="connsiteY61" fmla="*/ 966296 h 3208988"/>
                <a:gd name="connsiteX62" fmla="*/ 2111473 w 5819722"/>
                <a:gd name="connsiteY62" fmla="*/ 785321 h 3208988"/>
                <a:gd name="connsiteX63" fmla="*/ 2006698 w 5819722"/>
                <a:gd name="connsiteY63" fmla="*/ 623396 h 3208988"/>
                <a:gd name="connsiteX64" fmla="*/ 1892398 w 5819722"/>
                <a:gd name="connsiteY64" fmla="*/ 499571 h 3208988"/>
                <a:gd name="connsiteX65" fmla="*/ 1701898 w 5819722"/>
                <a:gd name="connsiteY65" fmla="*/ 451946 h 3208988"/>
                <a:gd name="connsiteX66" fmla="*/ 1568548 w 5819722"/>
                <a:gd name="connsiteY66" fmla="*/ 280496 h 3208988"/>
                <a:gd name="connsiteX67" fmla="*/ 1739998 w 5819722"/>
                <a:gd name="connsiteY67" fmla="*/ 23321 h 3208988"/>
                <a:gd name="connsiteX68" fmla="*/ 2130523 w 5819722"/>
                <a:gd name="connsiteY68" fmla="*/ 51896 h 3208988"/>
                <a:gd name="connsiteX69" fmla="*/ 2235298 w 5819722"/>
                <a:gd name="connsiteY69" fmla="*/ 375746 h 3208988"/>
                <a:gd name="connsiteX70" fmla="*/ 2340073 w 5819722"/>
                <a:gd name="connsiteY70" fmla="*/ 661496 h 3208988"/>
                <a:gd name="connsiteX71" fmla="*/ 2568673 w 5819722"/>
                <a:gd name="connsiteY71" fmla="*/ 928196 h 3208988"/>
                <a:gd name="connsiteX72" fmla="*/ 2835373 w 5819722"/>
                <a:gd name="connsiteY72" fmla="*/ 1185371 h 3208988"/>
                <a:gd name="connsiteX73" fmla="*/ 3016348 w 5819722"/>
                <a:gd name="connsiteY73" fmla="*/ 1318721 h 3208988"/>
                <a:gd name="connsiteX74" fmla="*/ 3073498 w 5819722"/>
                <a:gd name="connsiteY74" fmla="*/ 1213946 h 3208988"/>
                <a:gd name="connsiteX75" fmla="*/ 2959198 w 5819722"/>
                <a:gd name="connsiteY75" fmla="*/ 928196 h 3208988"/>
                <a:gd name="connsiteX76" fmla="*/ 2835373 w 5819722"/>
                <a:gd name="connsiteY76" fmla="*/ 747221 h 3208988"/>
                <a:gd name="connsiteX77" fmla="*/ 3111598 w 5819722"/>
                <a:gd name="connsiteY77" fmla="*/ 547196 h 3208988"/>
                <a:gd name="connsiteX78" fmla="*/ 3425923 w 5819722"/>
                <a:gd name="connsiteY78" fmla="*/ 661496 h 3208988"/>
                <a:gd name="connsiteX79" fmla="*/ 3425923 w 5819722"/>
                <a:gd name="connsiteY79" fmla="*/ 861521 h 3208988"/>
                <a:gd name="connsiteX80" fmla="*/ 3321148 w 5819722"/>
                <a:gd name="connsiteY80" fmla="*/ 975821 h 3208988"/>
                <a:gd name="connsiteX81" fmla="*/ 3330673 w 5819722"/>
                <a:gd name="connsiteY81" fmla="*/ 1309196 h 3208988"/>
                <a:gd name="connsiteX82" fmla="*/ 3444973 w 5819722"/>
                <a:gd name="connsiteY82" fmla="*/ 1452071 h 3208988"/>
                <a:gd name="connsiteX83" fmla="*/ 3692623 w 5819722"/>
                <a:gd name="connsiteY83" fmla="*/ 1452071 h 3208988"/>
                <a:gd name="connsiteX0" fmla="*/ 3692623 w 5819722"/>
                <a:gd name="connsiteY0" fmla="*/ 1442282 h 3199199"/>
                <a:gd name="connsiteX1" fmla="*/ 5521423 w 5819722"/>
                <a:gd name="connsiteY1" fmla="*/ 1585157 h 3199199"/>
                <a:gd name="connsiteX2" fmla="*/ 5788123 w 5819722"/>
                <a:gd name="connsiteY2" fmla="*/ 1623257 h 3199199"/>
                <a:gd name="connsiteX3" fmla="*/ 5816698 w 5819722"/>
                <a:gd name="connsiteY3" fmla="*/ 1775657 h 3199199"/>
                <a:gd name="connsiteX4" fmla="*/ 5807173 w 5819722"/>
                <a:gd name="connsiteY4" fmla="*/ 1947107 h 3199199"/>
                <a:gd name="connsiteX5" fmla="*/ 5759548 w 5819722"/>
                <a:gd name="connsiteY5" fmla="*/ 2013782 h 3199199"/>
                <a:gd name="connsiteX6" fmla="*/ 5521423 w 5819722"/>
                <a:gd name="connsiteY6" fmla="*/ 2013782 h 3199199"/>
                <a:gd name="connsiteX7" fmla="*/ 3692623 w 5819722"/>
                <a:gd name="connsiteY7" fmla="*/ 1899482 h 3199199"/>
                <a:gd name="connsiteX8" fmla="*/ 3464023 w 5819722"/>
                <a:gd name="connsiteY8" fmla="*/ 1880432 h 3199199"/>
                <a:gd name="connsiteX9" fmla="*/ 3283048 w 5819722"/>
                <a:gd name="connsiteY9" fmla="*/ 1937582 h 3199199"/>
                <a:gd name="connsiteX10" fmla="*/ 3140173 w 5819722"/>
                <a:gd name="connsiteY10" fmla="*/ 2032832 h 3199199"/>
                <a:gd name="connsiteX11" fmla="*/ 3063973 w 5819722"/>
                <a:gd name="connsiteY11" fmla="*/ 2223332 h 3199199"/>
                <a:gd name="connsiteX12" fmla="*/ 3054448 w 5819722"/>
                <a:gd name="connsiteY12" fmla="*/ 2461457 h 3199199"/>
                <a:gd name="connsiteX13" fmla="*/ 3035398 w 5819722"/>
                <a:gd name="connsiteY13" fmla="*/ 2632907 h 3199199"/>
                <a:gd name="connsiteX14" fmla="*/ 2873473 w 5819722"/>
                <a:gd name="connsiteY14" fmla="*/ 2718632 h 3199199"/>
                <a:gd name="connsiteX15" fmla="*/ 2616298 w 5819722"/>
                <a:gd name="connsiteY15" fmla="*/ 2690057 h 3199199"/>
                <a:gd name="connsiteX16" fmla="*/ 2463898 w 5819722"/>
                <a:gd name="connsiteY16" fmla="*/ 2613857 h 3199199"/>
                <a:gd name="connsiteX17" fmla="*/ 2454373 w 5819722"/>
                <a:gd name="connsiteY17" fmla="*/ 2470982 h 3199199"/>
                <a:gd name="connsiteX18" fmla="*/ 2597248 w 5819722"/>
                <a:gd name="connsiteY18" fmla="*/ 2309057 h 3199199"/>
                <a:gd name="connsiteX19" fmla="*/ 2721073 w 5819722"/>
                <a:gd name="connsiteY19" fmla="*/ 2194757 h 3199199"/>
                <a:gd name="connsiteX20" fmla="*/ 2749648 w 5819722"/>
                <a:gd name="connsiteY20" fmla="*/ 2080457 h 3199199"/>
                <a:gd name="connsiteX21" fmla="*/ 2616298 w 5819722"/>
                <a:gd name="connsiteY21" fmla="*/ 2051882 h 3199199"/>
                <a:gd name="connsiteX22" fmla="*/ 1863823 w 5819722"/>
                <a:gd name="connsiteY22" fmla="*/ 2690057 h 3199199"/>
                <a:gd name="connsiteX23" fmla="*/ 1711423 w 5819722"/>
                <a:gd name="connsiteY23" fmla="*/ 2823407 h 3199199"/>
                <a:gd name="connsiteX24" fmla="*/ 1578073 w 5819722"/>
                <a:gd name="connsiteY24" fmla="*/ 3090107 h 3199199"/>
                <a:gd name="connsiteX25" fmla="*/ 1254223 w 5819722"/>
                <a:gd name="connsiteY25" fmla="*/ 3194882 h 3199199"/>
                <a:gd name="connsiteX26" fmla="*/ 1016098 w 5819722"/>
                <a:gd name="connsiteY26" fmla="*/ 3156782 h 3199199"/>
                <a:gd name="connsiteX27" fmla="*/ 939898 w 5819722"/>
                <a:gd name="connsiteY27" fmla="*/ 2956757 h 3199199"/>
                <a:gd name="connsiteX28" fmla="*/ 1063723 w 5819722"/>
                <a:gd name="connsiteY28" fmla="*/ 2756732 h 3199199"/>
                <a:gd name="connsiteX29" fmla="*/ 1378048 w 5819722"/>
                <a:gd name="connsiteY29" fmla="*/ 2690057 h 3199199"/>
                <a:gd name="connsiteX30" fmla="*/ 1682848 w 5819722"/>
                <a:gd name="connsiteY30" fmla="*/ 2509082 h 3199199"/>
                <a:gd name="connsiteX31" fmla="*/ 2006698 w 5819722"/>
                <a:gd name="connsiteY31" fmla="*/ 2270957 h 3199199"/>
                <a:gd name="connsiteX32" fmla="*/ 2178148 w 5819722"/>
                <a:gd name="connsiteY32" fmla="*/ 2128082 h 3199199"/>
                <a:gd name="connsiteX33" fmla="*/ 2197198 w 5819722"/>
                <a:gd name="connsiteY33" fmla="*/ 2042357 h 3199199"/>
                <a:gd name="connsiteX34" fmla="*/ 2111473 w 5819722"/>
                <a:gd name="connsiteY34" fmla="*/ 2004257 h 3199199"/>
                <a:gd name="connsiteX35" fmla="*/ 1739998 w 5819722"/>
                <a:gd name="connsiteY35" fmla="*/ 2061407 h 3199199"/>
                <a:gd name="connsiteX36" fmla="*/ 1216123 w 5819722"/>
                <a:gd name="connsiteY36" fmla="*/ 2128082 h 3199199"/>
                <a:gd name="connsiteX37" fmla="*/ 739873 w 5819722"/>
                <a:gd name="connsiteY37" fmla="*/ 2251907 h 3199199"/>
                <a:gd name="connsiteX38" fmla="*/ 454123 w 5819722"/>
                <a:gd name="connsiteY38" fmla="*/ 2404307 h 3199199"/>
                <a:gd name="connsiteX39" fmla="*/ 101698 w 5819722"/>
                <a:gd name="connsiteY39" fmla="*/ 2356682 h 3199199"/>
                <a:gd name="connsiteX40" fmla="*/ 6448 w 5819722"/>
                <a:gd name="connsiteY40" fmla="*/ 2099507 h 3199199"/>
                <a:gd name="connsiteX41" fmla="*/ 244573 w 5819722"/>
                <a:gd name="connsiteY41" fmla="*/ 1889957 h 3199199"/>
                <a:gd name="connsiteX42" fmla="*/ 730348 w 5819722"/>
                <a:gd name="connsiteY42" fmla="*/ 1909007 h 3199199"/>
                <a:gd name="connsiteX43" fmla="*/ 1197073 w 5819722"/>
                <a:gd name="connsiteY43" fmla="*/ 1880432 h 3199199"/>
                <a:gd name="connsiteX44" fmla="*/ 1778098 w 5819722"/>
                <a:gd name="connsiteY44" fmla="*/ 1813757 h 3199199"/>
                <a:gd name="connsiteX45" fmla="*/ 2292448 w 5819722"/>
                <a:gd name="connsiteY45" fmla="*/ 1737557 h 3199199"/>
                <a:gd name="connsiteX46" fmla="*/ 2530573 w 5819722"/>
                <a:gd name="connsiteY46" fmla="*/ 1604207 h 3199199"/>
                <a:gd name="connsiteX47" fmla="*/ 2540098 w 5819722"/>
                <a:gd name="connsiteY47" fmla="*/ 1528007 h 3199199"/>
                <a:gd name="connsiteX48" fmla="*/ 2235298 w 5819722"/>
                <a:gd name="connsiteY48" fmla="*/ 1356557 h 3199199"/>
                <a:gd name="connsiteX49" fmla="*/ 1339948 w 5819722"/>
                <a:gd name="connsiteY49" fmla="*/ 1127957 h 3199199"/>
                <a:gd name="connsiteX50" fmla="*/ 911323 w 5819722"/>
                <a:gd name="connsiteY50" fmla="*/ 1032707 h 3199199"/>
                <a:gd name="connsiteX51" fmla="*/ 539848 w 5819722"/>
                <a:gd name="connsiteY51" fmla="*/ 1013657 h 3199199"/>
                <a:gd name="connsiteX52" fmla="*/ 254098 w 5819722"/>
                <a:gd name="connsiteY52" fmla="*/ 861257 h 3199199"/>
                <a:gd name="connsiteX53" fmla="*/ 330298 w 5819722"/>
                <a:gd name="connsiteY53" fmla="*/ 594557 h 3199199"/>
                <a:gd name="connsiteX54" fmla="*/ 730348 w 5819722"/>
                <a:gd name="connsiteY54" fmla="*/ 518357 h 3199199"/>
                <a:gd name="connsiteX55" fmla="*/ 1073248 w 5819722"/>
                <a:gd name="connsiteY55" fmla="*/ 632657 h 3199199"/>
                <a:gd name="connsiteX56" fmla="*/ 1216123 w 5819722"/>
                <a:gd name="connsiteY56" fmla="*/ 823157 h 3199199"/>
                <a:gd name="connsiteX57" fmla="*/ 1654273 w 5819722"/>
                <a:gd name="connsiteY57" fmla="*/ 975557 h 3199199"/>
                <a:gd name="connsiteX58" fmla="*/ 2149573 w 5819722"/>
                <a:gd name="connsiteY58" fmla="*/ 1127957 h 3199199"/>
                <a:gd name="connsiteX59" fmla="*/ 2292448 w 5819722"/>
                <a:gd name="connsiteY59" fmla="*/ 1166057 h 3199199"/>
                <a:gd name="connsiteX60" fmla="*/ 2349598 w 5819722"/>
                <a:gd name="connsiteY60" fmla="*/ 1080332 h 3199199"/>
                <a:gd name="connsiteX61" fmla="*/ 2254348 w 5819722"/>
                <a:gd name="connsiteY61" fmla="*/ 956507 h 3199199"/>
                <a:gd name="connsiteX62" fmla="*/ 2111473 w 5819722"/>
                <a:gd name="connsiteY62" fmla="*/ 775532 h 3199199"/>
                <a:gd name="connsiteX63" fmla="*/ 2006698 w 5819722"/>
                <a:gd name="connsiteY63" fmla="*/ 613607 h 3199199"/>
                <a:gd name="connsiteX64" fmla="*/ 1892398 w 5819722"/>
                <a:gd name="connsiteY64" fmla="*/ 489782 h 3199199"/>
                <a:gd name="connsiteX65" fmla="*/ 1701898 w 5819722"/>
                <a:gd name="connsiteY65" fmla="*/ 442157 h 3199199"/>
                <a:gd name="connsiteX66" fmla="*/ 1568548 w 5819722"/>
                <a:gd name="connsiteY66" fmla="*/ 270707 h 3199199"/>
                <a:gd name="connsiteX67" fmla="*/ 1739998 w 5819722"/>
                <a:gd name="connsiteY67" fmla="*/ 13532 h 3199199"/>
                <a:gd name="connsiteX68" fmla="*/ 2111473 w 5819722"/>
                <a:gd name="connsiteY68" fmla="*/ 70682 h 3199199"/>
                <a:gd name="connsiteX69" fmla="*/ 2235298 w 5819722"/>
                <a:gd name="connsiteY69" fmla="*/ 365957 h 3199199"/>
                <a:gd name="connsiteX70" fmla="*/ 2340073 w 5819722"/>
                <a:gd name="connsiteY70" fmla="*/ 651707 h 3199199"/>
                <a:gd name="connsiteX71" fmla="*/ 2568673 w 5819722"/>
                <a:gd name="connsiteY71" fmla="*/ 918407 h 3199199"/>
                <a:gd name="connsiteX72" fmla="*/ 2835373 w 5819722"/>
                <a:gd name="connsiteY72" fmla="*/ 1175582 h 3199199"/>
                <a:gd name="connsiteX73" fmla="*/ 3016348 w 5819722"/>
                <a:gd name="connsiteY73" fmla="*/ 1308932 h 3199199"/>
                <a:gd name="connsiteX74" fmla="*/ 3073498 w 5819722"/>
                <a:gd name="connsiteY74" fmla="*/ 1204157 h 3199199"/>
                <a:gd name="connsiteX75" fmla="*/ 2959198 w 5819722"/>
                <a:gd name="connsiteY75" fmla="*/ 918407 h 3199199"/>
                <a:gd name="connsiteX76" fmla="*/ 2835373 w 5819722"/>
                <a:gd name="connsiteY76" fmla="*/ 737432 h 3199199"/>
                <a:gd name="connsiteX77" fmla="*/ 3111598 w 5819722"/>
                <a:gd name="connsiteY77" fmla="*/ 537407 h 3199199"/>
                <a:gd name="connsiteX78" fmla="*/ 3425923 w 5819722"/>
                <a:gd name="connsiteY78" fmla="*/ 651707 h 3199199"/>
                <a:gd name="connsiteX79" fmla="*/ 3425923 w 5819722"/>
                <a:gd name="connsiteY79" fmla="*/ 851732 h 3199199"/>
                <a:gd name="connsiteX80" fmla="*/ 3321148 w 5819722"/>
                <a:gd name="connsiteY80" fmla="*/ 966032 h 3199199"/>
                <a:gd name="connsiteX81" fmla="*/ 3330673 w 5819722"/>
                <a:gd name="connsiteY81" fmla="*/ 1299407 h 3199199"/>
                <a:gd name="connsiteX82" fmla="*/ 3444973 w 5819722"/>
                <a:gd name="connsiteY82" fmla="*/ 1442282 h 3199199"/>
                <a:gd name="connsiteX83" fmla="*/ 3692623 w 5819722"/>
                <a:gd name="connsiteY83" fmla="*/ 1442282 h 3199199"/>
                <a:gd name="connsiteX0" fmla="*/ 3692623 w 5819722"/>
                <a:gd name="connsiteY0" fmla="*/ 1442282 h 3199199"/>
                <a:gd name="connsiteX1" fmla="*/ 5521423 w 5819722"/>
                <a:gd name="connsiteY1" fmla="*/ 1585157 h 3199199"/>
                <a:gd name="connsiteX2" fmla="*/ 5788123 w 5819722"/>
                <a:gd name="connsiteY2" fmla="*/ 1623257 h 3199199"/>
                <a:gd name="connsiteX3" fmla="*/ 5816698 w 5819722"/>
                <a:gd name="connsiteY3" fmla="*/ 1775657 h 3199199"/>
                <a:gd name="connsiteX4" fmla="*/ 5807173 w 5819722"/>
                <a:gd name="connsiteY4" fmla="*/ 1947107 h 3199199"/>
                <a:gd name="connsiteX5" fmla="*/ 5759548 w 5819722"/>
                <a:gd name="connsiteY5" fmla="*/ 2013782 h 3199199"/>
                <a:gd name="connsiteX6" fmla="*/ 5521423 w 5819722"/>
                <a:gd name="connsiteY6" fmla="*/ 2013782 h 3199199"/>
                <a:gd name="connsiteX7" fmla="*/ 3692623 w 5819722"/>
                <a:gd name="connsiteY7" fmla="*/ 1899482 h 3199199"/>
                <a:gd name="connsiteX8" fmla="*/ 3464023 w 5819722"/>
                <a:gd name="connsiteY8" fmla="*/ 1880432 h 3199199"/>
                <a:gd name="connsiteX9" fmla="*/ 3283048 w 5819722"/>
                <a:gd name="connsiteY9" fmla="*/ 1937582 h 3199199"/>
                <a:gd name="connsiteX10" fmla="*/ 3140173 w 5819722"/>
                <a:gd name="connsiteY10" fmla="*/ 2032832 h 3199199"/>
                <a:gd name="connsiteX11" fmla="*/ 3063973 w 5819722"/>
                <a:gd name="connsiteY11" fmla="*/ 2223332 h 3199199"/>
                <a:gd name="connsiteX12" fmla="*/ 3054448 w 5819722"/>
                <a:gd name="connsiteY12" fmla="*/ 2461457 h 3199199"/>
                <a:gd name="connsiteX13" fmla="*/ 3035398 w 5819722"/>
                <a:gd name="connsiteY13" fmla="*/ 2632907 h 3199199"/>
                <a:gd name="connsiteX14" fmla="*/ 2873473 w 5819722"/>
                <a:gd name="connsiteY14" fmla="*/ 2718632 h 3199199"/>
                <a:gd name="connsiteX15" fmla="*/ 2616298 w 5819722"/>
                <a:gd name="connsiteY15" fmla="*/ 2690057 h 3199199"/>
                <a:gd name="connsiteX16" fmla="*/ 2463898 w 5819722"/>
                <a:gd name="connsiteY16" fmla="*/ 2613857 h 3199199"/>
                <a:gd name="connsiteX17" fmla="*/ 2454373 w 5819722"/>
                <a:gd name="connsiteY17" fmla="*/ 2470982 h 3199199"/>
                <a:gd name="connsiteX18" fmla="*/ 2597248 w 5819722"/>
                <a:gd name="connsiteY18" fmla="*/ 2309057 h 3199199"/>
                <a:gd name="connsiteX19" fmla="*/ 2721073 w 5819722"/>
                <a:gd name="connsiteY19" fmla="*/ 2194757 h 3199199"/>
                <a:gd name="connsiteX20" fmla="*/ 2749648 w 5819722"/>
                <a:gd name="connsiteY20" fmla="*/ 2080457 h 3199199"/>
                <a:gd name="connsiteX21" fmla="*/ 2616298 w 5819722"/>
                <a:gd name="connsiteY21" fmla="*/ 2051882 h 3199199"/>
                <a:gd name="connsiteX22" fmla="*/ 1863823 w 5819722"/>
                <a:gd name="connsiteY22" fmla="*/ 2690057 h 3199199"/>
                <a:gd name="connsiteX23" fmla="*/ 1711423 w 5819722"/>
                <a:gd name="connsiteY23" fmla="*/ 2823407 h 3199199"/>
                <a:gd name="connsiteX24" fmla="*/ 1578073 w 5819722"/>
                <a:gd name="connsiteY24" fmla="*/ 3090107 h 3199199"/>
                <a:gd name="connsiteX25" fmla="*/ 1254223 w 5819722"/>
                <a:gd name="connsiteY25" fmla="*/ 3194882 h 3199199"/>
                <a:gd name="connsiteX26" fmla="*/ 1016098 w 5819722"/>
                <a:gd name="connsiteY26" fmla="*/ 3156782 h 3199199"/>
                <a:gd name="connsiteX27" fmla="*/ 939898 w 5819722"/>
                <a:gd name="connsiteY27" fmla="*/ 2956757 h 3199199"/>
                <a:gd name="connsiteX28" fmla="*/ 1063723 w 5819722"/>
                <a:gd name="connsiteY28" fmla="*/ 2756732 h 3199199"/>
                <a:gd name="connsiteX29" fmla="*/ 1378048 w 5819722"/>
                <a:gd name="connsiteY29" fmla="*/ 2690057 h 3199199"/>
                <a:gd name="connsiteX30" fmla="*/ 1682848 w 5819722"/>
                <a:gd name="connsiteY30" fmla="*/ 2509082 h 3199199"/>
                <a:gd name="connsiteX31" fmla="*/ 2006698 w 5819722"/>
                <a:gd name="connsiteY31" fmla="*/ 2270957 h 3199199"/>
                <a:gd name="connsiteX32" fmla="*/ 2178148 w 5819722"/>
                <a:gd name="connsiteY32" fmla="*/ 2128082 h 3199199"/>
                <a:gd name="connsiteX33" fmla="*/ 2197198 w 5819722"/>
                <a:gd name="connsiteY33" fmla="*/ 2042357 h 3199199"/>
                <a:gd name="connsiteX34" fmla="*/ 2111473 w 5819722"/>
                <a:gd name="connsiteY34" fmla="*/ 2004257 h 3199199"/>
                <a:gd name="connsiteX35" fmla="*/ 1739998 w 5819722"/>
                <a:gd name="connsiteY35" fmla="*/ 2061407 h 3199199"/>
                <a:gd name="connsiteX36" fmla="*/ 1216123 w 5819722"/>
                <a:gd name="connsiteY36" fmla="*/ 2128082 h 3199199"/>
                <a:gd name="connsiteX37" fmla="*/ 739873 w 5819722"/>
                <a:gd name="connsiteY37" fmla="*/ 2251907 h 3199199"/>
                <a:gd name="connsiteX38" fmla="*/ 454123 w 5819722"/>
                <a:gd name="connsiteY38" fmla="*/ 2404307 h 3199199"/>
                <a:gd name="connsiteX39" fmla="*/ 101698 w 5819722"/>
                <a:gd name="connsiteY39" fmla="*/ 2356682 h 3199199"/>
                <a:gd name="connsiteX40" fmla="*/ 6448 w 5819722"/>
                <a:gd name="connsiteY40" fmla="*/ 2099507 h 3199199"/>
                <a:gd name="connsiteX41" fmla="*/ 244573 w 5819722"/>
                <a:gd name="connsiteY41" fmla="*/ 1889957 h 3199199"/>
                <a:gd name="connsiteX42" fmla="*/ 730348 w 5819722"/>
                <a:gd name="connsiteY42" fmla="*/ 1909007 h 3199199"/>
                <a:gd name="connsiteX43" fmla="*/ 1197073 w 5819722"/>
                <a:gd name="connsiteY43" fmla="*/ 1880432 h 3199199"/>
                <a:gd name="connsiteX44" fmla="*/ 1778098 w 5819722"/>
                <a:gd name="connsiteY44" fmla="*/ 1813757 h 3199199"/>
                <a:gd name="connsiteX45" fmla="*/ 2292448 w 5819722"/>
                <a:gd name="connsiteY45" fmla="*/ 1737557 h 3199199"/>
                <a:gd name="connsiteX46" fmla="*/ 2530573 w 5819722"/>
                <a:gd name="connsiteY46" fmla="*/ 1604207 h 3199199"/>
                <a:gd name="connsiteX47" fmla="*/ 2540098 w 5819722"/>
                <a:gd name="connsiteY47" fmla="*/ 1528007 h 3199199"/>
                <a:gd name="connsiteX48" fmla="*/ 2235298 w 5819722"/>
                <a:gd name="connsiteY48" fmla="*/ 1356557 h 3199199"/>
                <a:gd name="connsiteX49" fmla="*/ 1339948 w 5819722"/>
                <a:gd name="connsiteY49" fmla="*/ 1127957 h 3199199"/>
                <a:gd name="connsiteX50" fmla="*/ 911323 w 5819722"/>
                <a:gd name="connsiteY50" fmla="*/ 1032707 h 3199199"/>
                <a:gd name="connsiteX51" fmla="*/ 539848 w 5819722"/>
                <a:gd name="connsiteY51" fmla="*/ 1013657 h 3199199"/>
                <a:gd name="connsiteX52" fmla="*/ 254098 w 5819722"/>
                <a:gd name="connsiteY52" fmla="*/ 861257 h 3199199"/>
                <a:gd name="connsiteX53" fmla="*/ 330298 w 5819722"/>
                <a:gd name="connsiteY53" fmla="*/ 594557 h 3199199"/>
                <a:gd name="connsiteX54" fmla="*/ 730348 w 5819722"/>
                <a:gd name="connsiteY54" fmla="*/ 518357 h 3199199"/>
                <a:gd name="connsiteX55" fmla="*/ 1073248 w 5819722"/>
                <a:gd name="connsiteY55" fmla="*/ 632657 h 3199199"/>
                <a:gd name="connsiteX56" fmla="*/ 1216123 w 5819722"/>
                <a:gd name="connsiteY56" fmla="*/ 823157 h 3199199"/>
                <a:gd name="connsiteX57" fmla="*/ 1654273 w 5819722"/>
                <a:gd name="connsiteY57" fmla="*/ 975557 h 3199199"/>
                <a:gd name="connsiteX58" fmla="*/ 2149573 w 5819722"/>
                <a:gd name="connsiteY58" fmla="*/ 1127957 h 3199199"/>
                <a:gd name="connsiteX59" fmla="*/ 2292448 w 5819722"/>
                <a:gd name="connsiteY59" fmla="*/ 1166057 h 3199199"/>
                <a:gd name="connsiteX60" fmla="*/ 2349598 w 5819722"/>
                <a:gd name="connsiteY60" fmla="*/ 1080332 h 3199199"/>
                <a:gd name="connsiteX61" fmla="*/ 2254348 w 5819722"/>
                <a:gd name="connsiteY61" fmla="*/ 956507 h 3199199"/>
                <a:gd name="connsiteX62" fmla="*/ 2111473 w 5819722"/>
                <a:gd name="connsiteY62" fmla="*/ 775532 h 3199199"/>
                <a:gd name="connsiteX63" fmla="*/ 2006698 w 5819722"/>
                <a:gd name="connsiteY63" fmla="*/ 613607 h 3199199"/>
                <a:gd name="connsiteX64" fmla="*/ 1892398 w 5819722"/>
                <a:gd name="connsiteY64" fmla="*/ 489782 h 3199199"/>
                <a:gd name="connsiteX65" fmla="*/ 1701898 w 5819722"/>
                <a:gd name="connsiteY65" fmla="*/ 442157 h 3199199"/>
                <a:gd name="connsiteX66" fmla="*/ 1568548 w 5819722"/>
                <a:gd name="connsiteY66" fmla="*/ 270707 h 3199199"/>
                <a:gd name="connsiteX67" fmla="*/ 1739998 w 5819722"/>
                <a:gd name="connsiteY67" fmla="*/ 13532 h 3199199"/>
                <a:gd name="connsiteX68" fmla="*/ 2111473 w 5819722"/>
                <a:gd name="connsiteY68" fmla="*/ 70682 h 3199199"/>
                <a:gd name="connsiteX69" fmla="*/ 2206723 w 5819722"/>
                <a:gd name="connsiteY69" fmla="*/ 365957 h 3199199"/>
                <a:gd name="connsiteX70" fmla="*/ 2340073 w 5819722"/>
                <a:gd name="connsiteY70" fmla="*/ 651707 h 3199199"/>
                <a:gd name="connsiteX71" fmla="*/ 2568673 w 5819722"/>
                <a:gd name="connsiteY71" fmla="*/ 918407 h 3199199"/>
                <a:gd name="connsiteX72" fmla="*/ 2835373 w 5819722"/>
                <a:gd name="connsiteY72" fmla="*/ 1175582 h 3199199"/>
                <a:gd name="connsiteX73" fmla="*/ 3016348 w 5819722"/>
                <a:gd name="connsiteY73" fmla="*/ 1308932 h 3199199"/>
                <a:gd name="connsiteX74" fmla="*/ 3073498 w 5819722"/>
                <a:gd name="connsiteY74" fmla="*/ 1204157 h 3199199"/>
                <a:gd name="connsiteX75" fmla="*/ 2959198 w 5819722"/>
                <a:gd name="connsiteY75" fmla="*/ 918407 h 3199199"/>
                <a:gd name="connsiteX76" fmla="*/ 2835373 w 5819722"/>
                <a:gd name="connsiteY76" fmla="*/ 737432 h 3199199"/>
                <a:gd name="connsiteX77" fmla="*/ 3111598 w 5819722"/>
                <a:gd name="connsiteY77" fmla="*/ 537407 h 3199199"/>
                <a:gd name="connsiteX78" fmla="*/ 3425923 w 5819722"/>
                <a:gd name="connsiteY78" fmla="*/ 651707 h 3199199"/>
                <a:gd name="connsiteX79" fmla="*/ 3425923 w 5819722"/>
                <a:gd name="connsiteY79" fmla="*/ 851732 h 3199199"/>
                <a:gd name="connsiteX80" fmla="*/ 3321148 w 5819722"/>
                <a:gd name="connsiteY80" fmla="*/ 966032 h 3199199"/>
                <a:gd name="connsiteX81" fmla="*/ 3330673 w 5819722"/>
                <a:gd name="connsiteY81" fmla="*/ 1299407 h 3199199"/>
                <a:gd name="connsiteX82" fmla="*/ 3444973 w 5819722"/>
                <a:gd name="connsiteY82" fmla="*/ 1442282 h 3199199"/>
                <a:gd name="connsiteX83" fmla="*/ 3692623 w 5819722"/>
                <a:gd name="connsiteY83" fmla="*/ 1442282 h 3199199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178148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35373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35373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59198 w 5819722"/>
                <a:gd name="connsiteY76" fmla="*/ 915139 h 3195931"/>
                <a:gd name="connsiteX77" fmla="*/ 2882998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11598 w 5819722"/>
                <a:gd name="connsiteY78" fmla="*/ 53413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44973 w 5819722"/>
                <a:gd name="connsiteY83" fmla="*/ 143901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692623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692623 w 5819722"/>
                <a:gd name="connsiteY84" fmla="*/ 1439014 h 3195931"/>
                <a:gd name="connsiteX0" fmla="*/ 3692623 w 5819722"/>
                <a:gd name="connsiteY0" fmla="*/ 1439014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740248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692623 w 5819722"/>
                <a:gd name="connsiteY84" fmla="*/ 1439014 h 3195931"/>
                <a:gd name="connsiteX0" fmla="*/ 3716435 w 5819722"/>
                <a:gd name="connsiteY0" fmla="*/ 1448539 h 3195931"/>
                <a:gd name="connsiteX1" fmla="*/ 5521423 w 5819722"/>
                <a:gd name="connsiteY1" fmla="*/ 1581889 h 3195931"/>
                <a:gd name="connsiteX2" fmla="*/ 5788123 w 5819722"/>
                <a:gd name="connsiteY2" fmla="*/ 1619989 h 3195931"/>
                <a:gd name="connsiteX3" fmla="*/ 5816698 w 5819722"/>
                <a:gd name="connsiteY3" fmla="*/ 1772389 h 3195931"/>
                <a:gd name="connsiteX4" fmla="*/ 5807173 w 5819722"/>
                <a:gd name="connsiteY4" fmla="*/ 1943839 h 3195931"/>
                <a:gd name="connsiteX5" fmla="*/ 5759548 w 5819722"/>
                <a:gd name="connsiteY5" fmla="*/ 2010514 h 3195931"/>
                <a:gd name="connsiteX6" fmla="*/ 5521423 w 5819722"/>
                <a:gd name="connsiteY6" fmla="*/ 2010514 h 3195931"/>
                <a:gd name="connsiteX7" fmla="*/ 3740248 w 5819722"/>
                <a:gd name="connsiteY7" fmla="*/ 1896214 h 3195931"/>
                <a:gd name="connsiteX8" fmla="*/ 3464023 w 5819722"/>
                <a:gd name="connsiteY8" fmla="*/ 1877164 h 3195931"/>
                <a:gd name="connsiteX9" fmla="*/ 3283048 w 5819722"/>
                <a:gd name="connsiteY9" fmla="*/ 1934314 h 3195931"/>
                <a:gd name="connsiteX10" fmla="*/ 3140173 w 5819722"/>
                <a:gd name="connsiteY10" fmla="*/ 2029564 h 3195931"/>
                <a:gd name="connsiteX11" fmla="*/ 3063973 w 5819722"/>
                <a:gd name="connsiteY11" fmla="*/ 2220064 h 3195931"/>
                <a:gd name="connsiteX12" fmla="*/ 3054448 w 5819722"/>
                <a:gd name="connsiteY12" fmla="*/ 2458189 h 3195931"/>
                <a:gd name="connsiteX13" fmla="*/ 3035398 w 5819722"/>
                <a:gd name="connsiteY13" fmla="*/ 2629639 h 3195931"/>
                <a:gd name="connsiteX14" fmla="*/ 2873473 w 5819722"/>
                <a:gd name="connsiteY14" fmla="*/ 2715364 h 3195931"/>
                <a:gd name="connsiteX15" fmla="*/ 2616298 w 5819722"/>
                <a:gd name="connsiteY15" fmla="*/ 2686789 h 3195931"/>
                <a:gd name="connsiteX16" fmla="*/ 2463898 w 5819722"/>
                <a:gd name="connsiteY16" fmla="*/ 2610589 h 3195931"/>
                <a:gd name="connsiteX17" fmla="*/ 2454373 w 5819722"/>
                <a:gd name="connsiteY17" fmla="*/ 2467714 h 3195931"/>
                <a:gd name="connsiteX18" fmla="*/ 2597248 w 5819722"/>
                <a:gd name="connsiteY18" fmla="*/ 2305789 h 3195931"/>
                <a:gd name="connsiteX19" fmla="*/ 2721073 w 5819722"/>
                <a:gd name="connsiteY19" fmla="*/ 2191489 h 3195931"/>
                <a:gd name="connsiteX20" fmla="*/ 2749648 w 5819722"/>
                <a:gd name="connsiteY20" fmla="*/ 2077189 h 3195931"/>
                <a:gd name="connsiteX21" fmla="*/ 2616298 w 5819722"/>
                <a:gd name="connsiteY21" fmla="*/ 2048614 h 3195931"/>
                <a:gd name="connsiteX22" fmla="*/ 1863823 w 5819722"/>
                <a:gd name="connsiteY22" fmla="*/ 2686789 h 3195931"/>
                <a:gd name="connsiteX23" fmla="*/ 1711423 w 5819722"/>
                <a:gd name="connsiteY23" fmla="*/ 2820139 h 3195931"/>
                <a:gd name="connsiteX24" fmla="*/ 1578073 w 5819722"/>
                <a:gd name="connsiteY24" fmla="*/ 3086839 h 3195931"/>
                <a:gd name="connsiteX25" fmla="*/ 1254223 w 5819722"/>
                <a:gd name="connsiteY25" fmla="*/ 3191614 h 3195931"/>
                <a:gd name="connsiteX26" fmla="*/ 1016098 w 5819722"/>
                <a:gd name="connsiteY26" fmla="*/ 3153514 h 3195931"/>
                <a:gd name="connsiteX27" fmla="*/ 939898 w 5819722"/>
                <a:gd name="connsiteY27" fmla="*/ 2953489 h 3195931"/>
                <a:gd name="connsiteX28" fmla="*/ 1063723 w 5819722"/>
                <a:gd name="connsiteY28" fmla="*/ 2753464 h 3195931"/>
                <a:gd name="connsiteX29" fmla="*/ 1378048 w 5819722"/>
                <a:gd name="connsiteY29" fmla="*/ 2686789 h 3195931"/>
                <a:gd name="connsiteX30" fmla="*/ 1682848 w 5819722"/>
                <a:gd name="connsiteY30" fmla="*/ 2505814 h 3195931"/>
                <a:gd name="connsiteX31" fmla="*/ 2006698 w 5819722"/>
                <a:gd name="connsiteY31" fmla="*/ 2267689 h 3195931"/>
                <a:gd name="connsiteX32" fmla="*/ 2178148 w 5819722"/>
                <a:gd name="connsiteY32" fmla="*/ 2124814 h 3195931"/>
                <a:gd name="connsiteX33" fmla="*/ 2197198 w 5819722"/>
                <a:gd name="connsiteY33" fmla="*/ 2039089 h 3195931"/>
                <a:gd name="connsiteX34" fmla="*/ 2111473 w 5819722"/>
                <a:gd name="connsiteY34" fmla="*/ 2000989 h 3195931"/>
                <a:gd name="connsiteX35" fmla="*/ 1739998 w 5819722"/>
                <a:gd name="connsiteY35" fmla="*/ 2058139 h 3195931"/>
                <a:gd name="connsiteX36" fmla="*/ 1216123 w 5819722"/>
                <a:gd name="connsiteY36" fmla="*/ 2124814 h 3195931"/>
                <a:gd name="connsiteX37" fmla="*/ 739873 w 5819722"/>
                <a:gd name="connsiteY37" fmla="*/ 2248639 h 3195931"/>
                <a:gd name="connsiteX38" fmla="*/ 454123 w 5819722"/>
                <a:gd name="connsiteY38" fmla="*/ 2401039 h 3195931"/>
                <a:gd name="connsiteX39" fmla="*/ 101698 w 5819722"/>
                <a:gd name="connsiteY39" fmla="*/ 2353414 h 3195931"/>
                <a:gd name="connsiteX40" fmla="*/ 6448 w 5819722"/>
                <a:gd name="connsiteY40" fmla="*/ 2096239 h 3195931"/>
                <a:gd name="connsiteX41" fmla="*/ 244573 w 5819722"/>
                <a:gd name="connsiteY41" fmla="*/ 1886689 h 3195931"/>
                <a:gd name="connsiteX42" fmla="*/ 730348 w 5819722"/>
                <a:gd name="connsiteY42" fmla="*/ 1905739 h 3195931"/>
                <a:gd name="connsiteX43" fmla="*/ 1197073 w 5819722"/>
                <a:gd name="connsiteY43" fmla="*/ 1877164 h 3195931"/>
                <a:gd name="connsiteX44" fmla="*/ 1778098 w 5819722"/>
                <a:gd name="connsiteY44" fmla="*/ 1810489 h 3195931"/>
                <a:gd name="connsiteX45" fmla="*/ 2292448 w 5819722"/>
                <a:gd name="connsiteY45" fmla="*/ 1734289 h 3195931"/>
                <a:gd name="connsiteX46" fmla="*/ 2530573 w 5819722"/>
                <a:gd name="connsiteY46" fmla="*/ 1600939 h 3195931"/>
                <a:gd name="connsiteX47" fmla="*/ 2540098 w 5819722"/>
                <a:gd name="connsiteY47" fmla="*/ 1524739 h 3195931"/>
                <a:gd name="connsiteX48" fmla="*/ 2235298 w 5819722"/>
                <a:gd name="connsiteY48" fmla="*/ 1353289 h 3195931"/>
                <a:gd name="connsiteX49" fmla="*/ 1339948 w 5819722"/>
                <a:gd name="connsiteY49" fmla="*/ 1124689 h 3195931"/>
                <a:gd name="connsiteX50" fmla="*/ 911323 w 5819722"/>
                <a:gd name="connsiteY50" fmla="*/ 1029439 h 3195931"/>
                <a:gd name="connsiteX51" fmla="*/ 539848 w 5819722"/>
                <a:gd name="connsiteY51" fmla="*/ 1010389 h 3195931"/>
                <a:gd name="connsiteX52" fmla="*/ 254098 w 5819722"/>
                <a:gd name="connsiteY52" fmla="*/ 857989 h 3195931"/>
                <a:gd name="connsiteX53" fmla="*/ 330298 w 5819722"/>
                <a:gd name="connsiteY53" fmla="*/ 591289 h 3195931"/>
                <a:gd name="connsiteX54" fmla="*/ 730348 w 5819722"/>
                <a:gd name="connsiteY54" fmla="*/ 515089 h 3195931"/>
                <a:gd name="connsiteX55" fmla="*/ 1073248 w 5819722"/>
                <a:gd name="connsiteY55" fmla="*/ 629389 h 3195931"/>
                <a:gd name="connsiteX56" fmla="*/ 1216123 w 5819722"/>
                <a:gd name="connsiteY56" fmla="*/ 819889 h 3195931"/>
                <a:gd name="connsiteX57" fmla="*/ 1654273 w 5819722"/>
                <a:gd name="connsiteY57" fmla="*/ 972289 h 3195931"/>
                <a:gd name="connsiteX58" fmla="*/ 2149573 w 5819722"/>
                <a:gd name="connsiteY58" fmla="*/ 1124689 h 3195931"/>
                <a:gd name="connsiteX59" fmla="*/ 2292448 w 5819722"/>
                <a:gd name="connsiteY59" fmla="*/ 1162789 h 3195931"/>
                <a:gd name="connsiteX60" fmla="*/ 2349598 w 5819722"/>
                <a:gd name="connsiteY60" fmla="*/ 1077064 h 3195931"/>
                <a:gd name="connsiteX61" fmla="*/ 2254348 w 5819722"/>
                <a:gd name="connsiteY61" fmla="*/ 953239 h 3195931"/>
                <a:gd name="connsiteX62" fmla="*/ 2111473 w 5819722"/>
                <a:gd name="connsiteY62" fmla="*/ 772264 h 3195931"/>
                <a:gd name="connsiteX63" fmla="*/ 2006698 w 5819722"/>
                <a:gd name="connsiteY63" fmla="*/ 610339 h 3195931"/>
                <a:gd name="connsiteX64" fmla="*/ 1892398 w 5819722"/>
                <a:gd name="connsiteY64" fmla="*/ 486514 h 3195931"/>
                <a:gd name="connsiteX65" fmla="*/ 1701898 w 5819722"/>
                <a:gd name="connsiteY65" fmla="*/ 438889 h 3195931"/>
                <a:gd name="connsiteX66" fmla="*/ 1568548 w 5819722"/>
                <a:gd name="connsiteY66" fmla="*/ 267439 h 3195931"/>
                <a:gd name="connsiteX67" fmla="*/ 1739998 w 5819722"/>
                <a:gd name="connsiteY67" fmla="*/ 10264 h 3195931"/>
                <a:gd name="connsiteX68" fmla="*/ 2111473 w 5819722"/>
                <a:gd name="connsiteY68" fmla="*/ 67414 h 3195931"/>
                <a:gd name="connsiteX69" fmla="*/ 2206723 w 5819722"/>
                <a:gd name="connsiteY69" fmla="*/ 219813 h 3195931"/>
                <a:gd name="connsiteX70" fmla="*/ 2206723 w 5819722"/>
                <a:gd name="connsiteY70" fmla="*/ 362689 h 3195931"/>
                <a:gd name="connsiteX71" fmla="*/ 2340073 w 5819722"/>
                <a:gd name="connsiteY71" fmla="*/ 648439 h 3195931"/>
                <a:gd name="connsiteX72" fmla="*/ 2568673 w 5819722"/>
                <a:gd name="connsiteY72" fmla="*/ 915139 h 3195931"/>
                <a:gd name="connsiteX73" fmla="*/ 2835373 w 5819722"/>
                <a:gd name="connsiteY73" fmla="*/ 1172314 h 3195931"/>
                <a:gd name="connsiteX74" fmla="*/ 3016348 w 5819722"/>
                <a:gd name="connsiteY74" fmla="*/ 1305664 h 3195931"/>
                <a:gd name="connsiteX75" fmla="*/ 3073498 w 5819722"/>
                <a:gd name="connsiteY75" fmla="*/ 1200889 h 3195931"/>
                <a:gd name="connsiteX76" fmla="*/ 2978248 w 5819722"/>
                <a:gd name="connsiteY76" fmla="*/ 905614 h 3195931"/>
                <a:gd name="connsiteX77" fmla="*/ 2882998 w 5819722"/>
                <a:gd name="connsiteY77" fmla="*/ 734164 h 3195931"/>
                <a:gd name="connsiteX78" fmla="*/ 3130648 w 5819722"/>
                <a:gd name="connsiteY78" fmla="*/ 553189 h 3195931"/>
                <a:gd name="connsiteX79" fmla="*/ 3425923 w 5819722"/>
                <a:gd name="connsiteY79" fmla="*/ 648439 h 3195931"/>
                <a:gd name="connsiteX80" fmla="*/ 3425923 w 5819722"/>
                <a:gd name="connsiteY80" fmla="*/ 848464 h 3195931"/>
                <a:gd name="connsiteX81" fmla="*/ 3321148 w 5819722"/>
                <a:gd name="connsiteY81" fmla="*/ 962764 h 3195931"/>
                <a:gd name="connsiteX82" fmla="*/ 3330673 w 5819722"/>
                <a:gd name="connsiteY82" fmla="*/ 1296139 h 3195931"/>
                <a:gd name="connsiteX83" fmla="*/ 3454498 w 5819722"/>
                <a:gd name="connsiteY83" fmla="*/ 1419964 h 3195931"/>
                <a:gd name="connsiteX84" fmla="*/ 3716435 w 5819722"/>
                <a:gd name="connsiteY84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496163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3740248 w 5819722"/>
                <a:gd name="connsiteY8" fmla="*/ 1896214 h 3195931"/>
                <a:gd name="connsiteX9" fmla="*/ 3464023 w 5819722"/>
                <a:gd name="connsiteY9" fmla="*/ 1877164 h 3195931"/>
                <a:gd name="connsiteX10" fmla="*/ 3283048 w 5819722"/>
                <a:gd name="connsiteY10" fmla="*/ 1934314 h 3195931"/>
                <a:gd name="connsiteX11" fmla="*/ 3140173 w 5819722"/>
                <a:gd name="connsiteY11" fmla="*/ 2029564 h 3195931"/>
                <a:gd name="connsiteX12" fmla="*/ 3063973 w 5819722"/>
                <a:gd name="connsiteY12" fmla="*/ 2220064 h 3195931"/>
                <a:gd name="connsiteX13" fmla="*/ 3054448 w 5819722"/>
                <a:gd name="connsiteY13" fmla="*/ 2458189 h 3195931"/>
                <a:gd name="connsiteX14" fmla="*/ 3035398 w 5819722"/>
                <a:gd name="connsiteY14" fmla="*/ 2629639 h 3195931"/>
                <a:gd name="connsiteX15" fmla="*/ 2873473 w 5819722"/>
                <a:gd name="connsiteY15" fmla="*/ 2715364 h 3195931"/>
                <a:gd name="connsiteX16" fmla="*/ 2616298 w 5819722"/>
                <a:gd name="connsiteY16" fmla="*/ 2686789 h 3195931"/>
                <a:gd name="connsiteX17" fmla="*/ 2463898 w 5819722"/>
                <a:gd name="connsiteY17" fmla="*/ 2610589 h 3195931"/>
                <a:gd name="connsiteX18" fmla="*/ 2454373 w 5819722"/>
                <a:gd name="connsiteY18" fmla="*/ 2467714 h 3195931"/>
                <a:gd name="connsiteX19" fmla="*/ 2597248 w 5819722"/>
                <a:gd name="connsiteY19" fmla="*/ 2305789 h 3195931"/>
                <a:gd name="connsiteX20" fmla="*/ 2721073 w 5819722"/>
                <a:gd name="connsiteY20" fmla="*/ 2191489 h 3195931"/>
                <a:gd name="connsiteX21" fmla="*/ 2749648 w 5819722"/>
                <a:gd name="connsiteY21" fmla="*/ 2077189 h 3195931"/>
                <a:gd name="connsiteX22" fmla="*/ 2616298 w 5819722"/>
                <a:gd name="connsiteY22" fmla="*/ 2048614 h 3195931"/>
                <a:gd name="connsiteX23" fmla="*/ 1863823 w 5819722"/>
                <a:gd name="connsiteY23" fmla="*/ 2686789 h 3195931"/>
                <a:gd name="connsiteX24" fmla="*/ 1711423 w 5819722"/>
                <a:gd name="connsiteY24" fmla="*/ 2820139 h 3195931"/>
                <a:gd name="connsiteX25" fmla="*/ 1578073 w 5819722"/>
                <a:gd name="connsiteY25" fmla="*/ 3086839 h 3195931"/>
                <a:gd name="connsiteX26" fmla="*/ 1254223 w 5819722"/>
                <a:gd name="connsiteY26" fmla="*/ 3191614 h 3195931"/>
                <a:gd name="connsiteX27" fmla="*/ 1016098 w 5819722"/>
                <a:gd name="connsiteY27" fmla="*/ 3153514 h 3195931"/>
                <a:gd name="connsiteX28" fmla="*/ 939898 w 5819722"/>
                <a:gd name="connsiteY28" fmla="*/ 2953489 h 3195931"/>
                <a:gd name="connsiteX29" fmla="*/ 1063723 w 5819722"/>
                <a:gd name="connsiteY29" fmla="*/ 2753464 h 3195931"/>
                <a:gd name="connsiteX30" fmla="*/ 1378048 w 5819722"/>
                <a:gd name="connsiteY30" fmla="*/ 2686789 h 3195931"/>
                <a:gd name="connsiteX31" fmla="*/ 1682848 w 5819722"/>
                <a:gd name="connsiteY31" fmla="*/ 2505814 h 3195931"/>
                <a:gd name="connsiteX32" fmla="*/ 2006698 w 5819722"/>
                <a:gd name="connsiteY32" fmla="*/ 2267689 h 3195931"/>
                <a:gd name="connsiteX33" fmla="*/ 2178148 w 5819722"/>
                <a:gd name="connsiteY33" fmla="*/ 2124814 h 3195931"/>
                <a:gd name="connsiteX34" fmla="*/ 2197198 w 5819722"/>
                <a:gd name="connsiteY34" fmla="*/ 2039089 h 3195931"/>
                <a:gd name="connsiteX35" fmla="*/ 2111473 w 5819722"/>
                <a:gd name="connsiteY35" fmla="*/ 2000989 h 3195931"/>
                <a:gd name="connsiteX36" fmla="*/ 1739998 w 5819722"/>
                <a:gd name="connsiteY36" fmla="*/ 2058139 h 3195931"/>
                <a:gd name="connsiteX37" fmla="*/ 1216123 w 5819722"/>
                <a:gd name="connsiteY37" fmla="*/ 2124814 h 3195931"/>
                <a:gd name="connsiteX38" fmla="*/ 739873 w 5819722"/>
                <a:gd name="connsiteY38" fmla="*/ 2248639 h 3195931"/>
                <a:gd name="connsiteX39" fmla="*/ 454123 w 5819722"/>
                <a:gd name="connsiteY39" fmla="*/ 2401039 h 3195931"/>
                <a:gd name="connsiteX40" fmla="*/ 101698 w 5819722"/>
                <a:gd name="connsiteY40" fmla="*/ 2353414 h 3195931"/>
                <a:gd name="connsiteX41" fmla="*/ 6448 w 5819722"/>
                <a:gd name="connsiteY41" fmla="*/ 2096239 h 3195931"/>
                <a:gd name="connsiteX42" fmla="*/ 244573 w 5819722"/>
                <a:gd name="connsiteY42" fmla="*/ 1886689 h 3195931"/>
                <a:gd name="connsiteX43" fmla="*/ 730348 w 5819722"/>
                <a:gd name="connsiteY43" fmla="*/ 1905739 h 3195931"/>
                <a:gd name="connsiteX44" fmla="*/ 1197073 w 5819722"/>
                <a:gd name="connsiteY44" fmla="*/ 1877164 h 3195931"/>
                <a:gd name="connsiteX45" fmla="*/ 1778098 w 5819722"/>
                <a:gd name="connsiteY45" fmla="*/ 1810489 h 3195931"/>
                <a:gd name="connsiteX46" fmla="*/ 2292448 w 5819722"/>
                <a:gd name="connsiteY46" fmla="*/ 1734289 h 3195931"/>
                <a:gd name="connsiteX47" fmla="*/ 2530573 w 5819722"/>
                <a:gd name="connsiteY47" fmla="*/ 1600939 h 3195931"/>
                <a:gd name="connsiteX48" fmla="*/ 2540098 w 5819722"/>
                <a:gd name="connsiteY48" fmla="*/ 1524739 h 3195931"/>
                <a:gd name="connsiteX49" fmla="*/ 2235298 w 5819722"/>
                <a:gd name="connsiteY49" fmla="*/ 1353289 h 3195931"/>
                <a:gd name="connsiteX50" fmla="*/ 1339948 w 5819722"/>
                <a:gd name="connsiteY50" fmla="*/ 1124689 h 3195931"/>
                <a:gd name="connsiteX51" fmla="*/ 911323 w 5819722"/>
                <a:gd name="connsiteY51" fmla="*/ 1029439 h 3195931"/>
                <a:gd name="connsiteX52" fmla="*/ 539848 w 5819722"/>
                <a:gd name="connsiteY52" fmla="*/ 1010389 h 3195931"/>
                <a:gd name="connsiteX53" fmla="*/ 254098 w 5819722"/>
                <a:gd name="connsiteY53" fmla="*/ 857989 h 3195931"/>
                <a:gd name="connsiteX54" fmla="*/ 330298 w 5819722"/>
                <a:gd name="connsiteY54" fmla="*/ 591289 h 3195931"/>
                <a:gd name="connsiteX55" fmla="*/ 730348 w 5819722"/>
                <a:gd name="connsiteY55" fmla="*/ 515089 h 3195931"/>
                <a:gd name="connsiteX56" fmla="*/ 1073248 w 5819722"/>
                <a:gd name="connsiteY56" fmla="*/ 629389 h 3195931"/>
                <a:gd name="connsiteX57" fmla="*/ 1216123 w 5819722"/>
                <a:gd name="connsiteY57" fmla="*/ 819889 h 3195931"/>
                <a:gd name="connsiteX58" fmla="*/ 1654273 w 5819722"/>
                <a:gd name="connsiteY58" fmla="*/ 972289 h 3195931"/>
                <a:gd name="connsiteX59" fmla="*/ 2149573 w 5819722"/>
                <a:gd name="connsiteY59" fmla="*/ 1124689 h 3195931"/>
                <a:gd name="connsiteX60" fmla="*/ 2292448 w 5819722"/>
                <a:gd name="connsiteY60" fmla="*/ 1162789 h 3195931"/>
                <a:gd name="connsiteX61" fmla="*/ 2349598 w 5819722"/>
                <a:gd name="connsiteY61" fmla="*/ 1077064 h 3195931"/>
                <a:gd name="connsiteX62" fmla="*/ 2254348 w 5819722"/>
                <a:gd name="connsiteY62" fmla="*/ 953239 h 3195931"/>
                <a:gd name="connsiteX63" fmla="*/ 2111473 w 5819722"/>
                <a:gd name="connsiteY63" fmla="*/ 772264 h 3195931"/>
                <a:gd name="connsiteX64" fmla="*/ 2006698 w 5819722"/>
                <a:gd name="connsiteY64" fmla="*/ 610339 h 3195931"/>
                <a:gd name="connsiteX65" fmla="*/ 1892398 w 5819722"/>
                <a:gd name="connsiteY65" fmla="*/ 486514 h 3195931"/>
                <a:gd name="connsiteX66" fmla="*/ 1701898 w 5819722"/>
                <a:gd name="connsiteY66" fmla="*/ 438889 h 3195931"/>
                <a:gd name="connsiteX67" fmla="*/ 1568548 w 5819722"/>
                <a:gd name="connsiteY67" fmla="*/ 267439 h 3195931"/>
                <a:gd name="connsiteX68" fmla="*/ 1739998 w 5819722"/>
                <a:gd name="connsiteY68" fmla="*/ 10264 h 3195931"/>
                <a:gd name="connsiteX69" fmla="*/ 2111473 w 5819722"/>
                <a:gd name="connsiteY69" fmla="*/ 67414 h 3195931"/>
                <a:gd name="connsiteX70" fmla="*/ 2206723 w 5819722"/>
                <a:gd name="connsiteY70" fmla="*/ 219813 h 3195931"/>
                <a:gd name="connsiteX71" fmla="*/ 2206723 w 5819722"/>
                <a:gd name="connsiteY71" fmla="*/ 362689 h 3195931"/>
                <a:gd name="connsiteX72" fmla="*/ 2340073 w 5819722"/>
                <a:gd name="connsiteY72" fmla="*/ 648439 h 3195931"/>
                <a:gd name="connsiteX73" fmla="*/ 2568673 w 5819722"/>
                <a:gd name="connsiteY73" fmla="*/ 915139 h 3195931"/>
                <a:gd name="connsiteX74" fmla="*/ 2835373 w 5819722"/>
                <a:gd name="connsiteY74" fmla="*/ 1172314 h 3195931"/>
                <a:gd name="connsiteX75" fmla="*/ 3016348 w 5819722"/>
                <a:gd name="connsiteY75" fmla="*/ 1305664 h 3195931"/>
                <a:gd name="connsiteX76" fmla="*/ 3073498 w 5819722"/>
                <a:gd name="connsiteY76" fmla="*/ 1200889 h 3195931"/>
                <a:gd name="connsiteX77" fmla="*/ 2978248 w 5819722"/>
                <a:gd name="connsiteY77" fmla="*/ 905614 h 3195931"/>
                <a:gd name="connsiteX78" fmla="*/ 2882998 w 5819722"/>
                <a:gd name="connsiteY78" fmla="*/ 734164 h 3195931"/>
                <a:gd name="connsiteX79" fmla="*/ 3130648 w 5819722"/>
                <a:gd name="connsiteY79" fmla="*/ 553189 h 3195931"/>
                <a:gd name="connsiteX80" fmla="*/ 3425923 w 5819722"/>
                <a:gd name="connsiteY80" fmla="*/ 648439 h 3195931"/>
                <a:gd name="connsiteX81" fmla="*/ 3425923 w 5819722"/>
                <a:gd name="connsiteY81" fmla="*/ 848464 h 3195931"/>
                <a:gd name="connsiteX82" fmla="*/ 3321148 w 5819722"/>
                <a:gd name="connsiteY82" fmla="*/ 962764 h 3195931"/>
                <a:gd name="connsiteX83" fmla="*/ 3330673 w 5819722"/>
                <a:gd name="connsiteY83" fmla="*/ 1296139 h 3195931"/>
                <a:gd name="connsiteX84" fmla="*/ 3454498 w 5819722"/>
                <a:gd name="connsiteY84" fmla="*/ 1419964 h 3195931"/>
                <a:gd name="connsiteX85" fmla="*/ 3716435 w 5819722"/>
                <a:gd name="connsiteY85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496163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500925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  <a:gd name="connsiteX0" fmla="*/ 3716435 w 5819722"/>
                <a:gd name="connsiteY0" fmla="*/ 1448539 h 3195931"/>
                <a:gd name="connsiteX1" fmla="*/ 4511773 w 5819722"/>
                <a:gd name="connsiteY1" fmla="*/ 1500925 h 3195931"/>
                <a:gd name="connsiteX2" fmla="*/ 5521423 w 5819722"/>
                <a:gd name="connsiteY2" fmla="*/ 1581889 h 3195931"/>
                <a:gd name="connsiteX3" fmla="*/ 5788123 w 5819722"/>
                <a:gd name="connsiteY3" fmla="*/ 1619989 h 3195931"/>
                <a:gd name="connsiteX4" fmla="*/ 5816698 w 5819722"/>
                <a:gd name="connsiteY4" fmla="*/ 1772389 h 3195931"/>
                <a:gd name="connsiteX5" fmla="*/ 5807173 w 5819722"/>
                <a:gd name="connsiteY5" fmla="*/ 1943839 h 3195931"/>
                <a:gd name="connsiteX6" fmla="*/ 5759548 w 5819722"/>
                <a:gd name="connsiteY6" fmla="*/ 2010514 h 3195931"/>
                <a:gd name="connsiteX7" fmla="*/ 5521423 w 5819722"/>
                <a:gd name="connsiteY7" fmla="*/ 2010514 h 3195931"/>
                <a:gd name="connsiteX8" fmla="*/ 4530823 w 5819722"/>
                <a:gd name="connsiteY8" fmla="*/ 1939076 h 3195931"/>
                <a:gd name="connsiteX9" fmla="*/ 3740248 w 5819722"/>
                <a:gd name="connsiteY9" fmla="*/ 1896214 h 3195931"/>
                <a:gd name="connsiteX10" fmla="*/ 3464023 w 5819722"/>
                <a:gd name="connsiteY10" fmla="*/ 1877164 h 3195931"/>
                <a:gd name="connsiteX11" fmla="*/ 3283048 w 5819722"/>
                <a:gd name="connsiteY11" fmla="*/ 1934314 h 3195931"/>
                <a:gd name="connsiteX12" fmla="*/ 3140173 w 5819722"/>
                <a:gd name="connsiteY12" fmla="*/ 2029564 h 3195931"/>
                <a:gd name="connsiteX13" fmla="*/ 3063973 w 5819722"/>
                <a:gd name="connsiteY13" fmla="*/ 2220064 h 3195931"/>
                <a:gd name="connsiteX14" fmla="*/ 3054448 w 5819722"/>
                <a:gd name="connsiteY14" fmla="*/ 2458189 h 3195931"/>
                <a:gd name="connsiteX15" fmla="*/ 3035398 w 5819722"/>
                <a:gd name="connsiteY15" fmla="*/ 2629639 h 3195931"/>
                <a:gd name="connsiteX16" fmla="*/ 2873473 w 5819722"/>
                <a:gd name="connsiteY16" fmla="*/ 2715364 h 3195931"/>
                <a:gd name="connsiteX17" fmla="*/ 2616298 w 5819722"/>
                <a:gd name="connsiteY17" fmla="*/ 2686789 h 3195931"/>
                <a:gd name="connsiteX18" fmla="*/ 2463898 w 5819722"/>
                <a:gd name="connsiteY18" fmla="*/ 2610589 h 3195931"/>
                <a:gd name="connsiteX19" fmla="*/ 2454373 w 5819722"/>
                <a:gd name="connsiteY19" fmla="*/ 2467714 h 3195931"/>
                <a:gd name="connsiteX20" fmla="*/ 2597248 w 5819722"/>
                <a:gd name="connsiteY20" fmla="*/ 2305789 h 3195931"/>
                <a:gd name="connsiteX21" fmla="*/ 2721073 w 5819722"/>
                <a:gd name="connsiteY21" fmla="*/ 2191489 h 3195931"/>
                <a:gd name="connsiteX22" fmla="*/ 2749648 w 5819722"/>
                <a:gd name="connsiteY22" fmla="*/ 2077189 h 3195931"/>
                <a:gd name="connsiteX23" fmla="*/ 2616298 w 5819722"/>
                <a:gd name="connsiteY23" fmla="*/ 2048614 h 3195931"/>
                <a:gd name="connsiteX24" fmla="*/ 1863823 w 5819722"/>
                <a:gd name="connsiteY24" fmla="*/ 2686789 h 3195931"/>
                <a:gd name="connsiteX25" fmla="*/ 1711423 w 5819722"/>
                <a:gd name="connsiteY25" fmla="*/ 2820139 h 3195931"/>
                <a:gd name="connsiteX26" fmla="*/ 1578073 w 5819722"/>
                <a:gd name="connsiteY26" fmla="*/ 3086839 h 3195931"/>
                <a:gd name="connsiteX27" fmla="*/ 1254223 w 5819722"/>
                <a:gd name="connsiteY27" fmla="*/ 3191614 h 3195931"/>
                <a:gd name="connsiteX28" fmla="*/ 1016098 w 5819722"/>
                <a:gd name="connsiteY28" fmla="*/ 3153514 h 3195931"/>
                <a:gd name="connsiteX29" fmla="*/ 939898 w 5819722"/>
                <a:gd name="connsiteY29" fmla="*/ 2953489 h 3195931"/>
                <a:gd name="connsiteX30" fmla="*/ 1063723 w 5819722"/>
                <a:gd name="connsiteY30" fmla="*/ 2753464 h 3195931"/>
                <a:gd name="connsiteX31" fmla="*/ 1378048 w 5819722"/>
                <a:gd name="connsiteY31" fmla="*/ 2686789 h 3195931"/>
                <a:gd name="connsiteX32" fmla="*/ 1682848 w 5819722"/>
                <a:gd name="connsiteY32" fmla="*/ 2505814 h 3195931"/>
                <a:gd name="connsiteX33" fmla="*/ 2006698 w 5819722"/>
                <a:gd name="connsiteY33" fmla="*/ 2267689 h 3195931"/>
                <a:gd name="connsiteX34" fmla="*/ 2178148 w 5819722"/>
                <a:gd name="connsiteY34" fmla="*/ 2124814 h 3195931"/>
                <a:gd name="connsiteX35" fmla="*/ 2197198 w 5819722"/>
                <a:gd name="connsiteY35" fmla="*/ 2039089 h 3195931"/>
                <a:gd name="connsiteX36" fmla="*/ 2111473 w 5819722"/>
                <a:gd name="connsiteY36" fmla="*/ 2000989 h 3195931"/>
                <a:gd name="connsiteX37" fmla="*/ 1739998 w 5819722"/>
                <a:gd name="connsiteY37" fmla="*/ 2058139 h 3195931"/>
                <a:gd name="connsiteX38" fmla="*/ 1216123 w 5819722"/>
                <a:gd name="connsiteY38" fmla="*/ 2124814 h 3195931"/>
                <a:gd name="connsiteX39" fmla="*/ 739873 w 5819722"/>
                <a:gd name="connsiteY39" fmla="*/ 2248639 h 3195931"/>
                <a:gd name="connsiteX40" fmla="*/ 454123 w 5819722"/>
                <a:gd name="connsiteY40" fmla="*/ 2401039 h 3195931"/>
                <a:gd name="connsiteX41" fmla="*/ 101698 w 5819722"/>
                <a:gd name="connsiteY41" fmla="*/ 2353414 h 3195931"/>
                <a:gd name="connsiteX42" fmla="*/ 6448 w 5819722"/>
                <a:gd name="connsiteY42" fmla="*/ 2096239 h 3195931"/>
                <a:gd name="connsiteX43" fmla="*/ 244573 w 5819722"/>
                <a:gd name="connsiteY43" fmla="*/ 1886689 h 3195931"/>
                <a:gd name="connsiteX44" fmla="*/ 730348 w 5819722"/>
                <a:gd name="connsiteY44" fmla="*/ 1905739 h 3195931"/>
                <a:gd name="connsiteX45" fmla="*/ 1197073 w 5819722"/>
                <a:gd name="connsiteY45" fmla="*/ 1877164 h 3195931"/>
                <a:gd name="connsiteX46" fmla="*/ 1778098 w 5819722"/>
                <a:gd name="connsiteY46" fmla="*/ 1810489 h 3195931"/>
                <a:gd name="connsiteX47" fmla="*/ 2292448 w 5819722"/>
                <a:gd name="connsiteY47" fmla="*/ 1734289 h 3195931"/>
                <a:gd name="connsiteX48" fmla="*/ 2530573 w 5819722"/>
                <a:gd name="connsiteY48" fmla="*/ 1600939 h 3195931"/>
                <a:gd name="connsiteX49" fmla="*/ 2540098 w 5819722"/>
                <a:gd name="connsiteY49" fmla="*/ 1524739 h 3195931"/>
                <a:gd name="connsiteX50" fmla="*/ 2235298 w 5819722"/>
                <a:gd name="connsiteY50" fmla="*/ 1353289 h 3195931"/>
                <a:gd name="connsiteX51" fmla="*/ 1339948 w 5819722"/>
                <a:gd name="connsiteY51" fmla="*/ 1124689 h 3195931"/>
                <a:gd name="connsiteX52" fmla="*/ 911323 w 5819722"/>
                <a:gd name="connsiteY52" fmla="*/ 1029439 h 3195931"/>
                <a:gd name="connsiteX53" fmla="*/ 539848 w 5819722"/>
                <a:gd name="connsiteY53" fmla="*/ 1010389 h 3195931"/>
                <a:gd name="connsiteX54" fmla="*/ 254098 w 5819722"/>
                <a:gd name="connsiteY54" fmla="*/ 857989 h 3195931"/>
                <a:gd name="connsiteX55" fmla="*/ 330298 w 5819722"/>
                <a:gd name="connsiteY55" fmla="*/ 591289 h 3195931"/>
                <a:gd name="connsiteX56" fmla="*/ 730348 w 5819722"/>
                <a:gd name="connsiteY56" fmla="*/ 515089 h 3195931"/>
                <a:gd name="connsiteX57" fmla="*/ 1073248 w 5819722"/>
                <a:gd name="connsiteY57" fmla="*/ 629389 h 3195931"/>
                <a:gd name="connsiteX58" fmla="*/ 1216123 w 5819722"/>
                <a:gd name="connsiteY58" fmla="*/ 819889 h 3195931"/>
                <a:gd name="connsiteX59" fmla="*/ 1654273 w 5819722"/>
                <a:gd name="connsiteY59" fmla="*/ 972289 h 3195931"/>
                <a:gd name="connsiteX60" fmla="*/ 2149573 w 5819722"/>
                <a:gd name="connsiteY60" fmla="*/ 1124689 h 3195931"/>
                <a:gd name="connsiteX61" fmla="*/ 2292448 w 5819722"/>
                <a:gd name="connsiteY61" fmla="*/ 1162789 h 3195931"/>
                <a:gd name="connsiteX62" fmla="*/ 2349598 w 5819722"/>
                <a:gd name="connsiteY62" fmla="*/ 1077064 h 3195931"/>
                <a:gd name="connsiteX63" fmla="*/ 2254348 w 5819722"/>
                <a:gd name="connsiteY63" fmla="*/ 953239 h 3195931"/>
                <a:gd name="connsiteX64" fmla="*/ 2111473 w 5819722"/>
                <a:gd name="connsiteY64" fmla="*/ 772264 h 3195931"/>
                <a:gd name="connsiteX65" fmla="*/ 2006698 w 5819722"/>
                <a:gd name="connsiteY65" fmla="*/ 610339 h 3195931"/>
                <a:gd name="connsiteX66" fmla="*/ 1892398 w 5819722"/>
                <a:gd name="connsiteY66" fmla="*/ 486514 h 3195931"/>
                <a:gd name="connsiteX67" fmla="*/ 1701898 w 5819722"/>
                <a:gd name="connsiteY67" fmla="*/ 438889 h 3195931"/>
                <a:gd name="connsiteX68" fmla="*/ 1568548 w 5819722"/>
                <a:gd name="connsiteY68" fmla="*/ 267439 h 3195931"/>
                <a:gd name="connsiteX69" fmla="*/ 1739998 w 5819722"/>
                <a:gd name="connsiteY69" fmla="*/ 10264 h 3195931"/>
                <a:gd name="connsiteX70" fmla="*/ 2111473 w 5819722"/>
                <a:gd name="connsiteY70" fmla="*/ 67414 h 3195931"/>
                <a:gd name="connsiteX71" fmla="*/ 2206723 w 5819722"/>
                <a:gd name="connsiteY71" fmla="*/ 219813 h 3195931"/>
                <a:gd name="connsiteX72" fmla="*/ 2206723 w 5819722"/>
                <a:gd name="connsiteY72" fmla="*/ 362689 h 3195931"/>
                <a:gd name="connsiteX73" fmla="*/ 2340073 w 5819722"/>
                <a:gd name="connsiteY73" fmla="*/ 648439 h 3195931"/>
                <a:gd name="connsiteX74" fmla="*/ 2568673 w 5819722"/>
                <a:gd name="connsiteY74" fmla="*/ 915139 h 3195931"/>
                <a:gd name="connsiteX75" fmla="*/ 2835373 w 5819722"/>
                <a:gd name="connsiteY75" fmla="*/ 1172314 h 3195931"/>
                <a:gd name="connsiteX76" fmla="*/ 3016348 w 5819722"/>
                <a:gd name="connsiteY76" fmla="*/ 1305664 h 3195931"/>
                <a:gd name="connsiteX77" fmla="*/ 3073498 w 5819722"/>
                <a:gd name="connsiteY77" fmla="*/ 1200889 h 3195931"/>
                <a:gd name="connsiteX78" fmla="*/ 2978248 w 5819722"/>
                <a:gd name="connsiteY78" fmla="*/ 905614 h 3195931"/>
                <a:gd name="connsiteX79" fmla="*/ 2882998 w 5819722"/>
                <a:gd name="connsiteY79" fmla="*/ 734164 h 3195931"/>
                <a:gd name="connsiteX80" fmla="*/ 3130648 w 5819722"/>
                <a:gd name="connsiteY80" fmla="*/ 553189 h 3195931"/>
                <a:gd name="connsiteX81" fmla="*/ 3425923 w 5819722"/>
                <a:gd name="connsiteY81" fmla="*/ 648439 h 3195931"/>
                <a:gd name="connsiteX82" fmla="*/ 3425923 w 5819722"/>
                <a:gd name="connsiteY82" fmla="*/ 848464 h 3195931"/>
                <a:gd name="connsiteX83" fmla="*/ 3321148 w 5819722"/>
                <a:gd name="connsiteY83" fmla="*/ 962764 h 3195931"/>
                <a:gd name="connsiteX84" fmla="*/ 3330673 w 5819722"/>
                <a:gd name="connsiteY84" fmla="*/ 1296139 h 3195931"/>
                <a:gd name="connsiteX85" fmla="*/ 3454498 w 5819722"/>
                <a:gd name="connsiteY85" fmla="*/ 1419964 h 3195931"/>
                <a:gd name="connsiteX86" fmla="*/ 3716435 w 5819722"/>
                <a:gd name="connsiteY86" fmla="*/ 1448539 h 319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819722" h="3195931">
                  <a:moveTo>
                    <a:pt x="3716435" y="1448539"/>
                  </a:moveTo>
                  <a:lnTo>
                    <a:pt x="4511773" y="1500925"/>
                  </a:lnTo>
                  <a:lnTo>
                    <a:pt x="5521423" y="1581889"/>
                  </a:lnTo>
                  <a:cubicBezTo>
                    <a:pt x="5870673" y="1612052"/>
                    <a:pt x="5738911" y="1588239"/>
                    <a:pt x="5788123" y="1619989"/>
                  </a:cubicBezTo>
                  <a:cubicBezTo>
                    <a:pt x="5837336" y="1651739"/>
                    <a:pt x="5813523" y="1718414"/>
                    <a:pt x="5816698" y="1772389"/>
                  </a:cubicBezTo>
                  <a:cubicBezTo>
                    <a:pt x="5819873" y="1826364"/>
                    <a:pt x="5816698" y="1904152"/>
                    <a:pt x="5807173" y="1943839"/>
                  </a:cubicBezTo>
                  <a:cubicBezTo>
                    <a:pt x="5797648" y="1983527"/>
                    <a:pt x="5807173" y="1999402"/>
                    <a:pt x="5759548" y="2010514"/>
                  </a:cubicBezTo>
                  <a:cubicBezTo>
                    <a:pt x="5711923" y="2021626"/>
                    <a:pt x="5726210" y="2022420"/>
                    <a:pt x="5521423" y="2010514"/>
                  </a:cubicBezTo>
                  <a:lnTo>
                    <a:pt x="4530823" y="1939076"/>
                  </a:lnTo>
                  <a:lnTo>
                    <a:pt x="3740248" y="1896214"/>
                  </a:lnTo>
                  <a:cubicBezTo>
                    <a:pt x="3397348" y="1873989"/>
                    <a:pt x="3540223" y="1870814"/>
                    <a:pt x="3464023" y="1877164"/>
                  </a:cubicBezTo>
                  <a:cubicBezTo>
                    <a:pt x="3387823" y="1883514"/>
                    <a:pt x="3337023" y="1908914"/>
                    <a:pt x="3283048" y="1934314"/>
                  </a:cubicBezTo>
                  <a:cubicBezTo>
                    <a:pt x="3229073" y="1959714"/>
                    <a:pt x="3176685" y="1981939"/>
                    <a:pt x="3140173" y="2029564"/>
                  </a:cubicBezTo>
                  <a:cubicBezTo>
                    <a:pt x="3103660" y="2077189"/>
                    <a:pt x="3078260" y="2148627"/>
                    <a:pt x="3063973" y="2220064"/>
                  </a:cubicBezTo>
                  <a:cubicBezTo>
                    <a:pt x="3049685" y="2291502"/>
                    <a:pt x="3059210" y="2389927"/>
                    <a:pt x="3054448" y="2458189"/>
                  </a:cubicBezTo>
                  <a:cubicBezTo>
                    <a:pt x="3049686" y="2526451"/>
                    <a:pt x="3065560" y="2586777"/>
                    <a:pt x="3035398" y="2629639"/>
                  </a:cubicBezTo>
                  <a:cubicBezTo>
                    <a:pt x="3005236" y="2672501"/>
                    <a:pt x="2943323" y="2705839"/>
                    <a:pt x="2873473" y="2715364"/>
                  </a:cubicBezTo>
                  <a:cubicBezTo>
                    <a:pt x="2803623" y="2724889"/>
                    <a:pt x="2684561" y="2704252"/>
                    <a:pt x="2616298" y="2686789"/>
                  </a:cubicBezTo>
                  <a:cubicBezTo>
                    <a:pt x="2548035" y="2669326"/>
                    <a:pt x="2490886" y="2647102"/>
                    <a:pt x="2463898" y="2610589"/>
                  </a:cubicBezTo>
                  <a:cubicBezTo>
                    <a:pt x="2436910" y="2574076"/>
                    <a:pt x="2432148" y="2518514"/>
                    <a:pt x="2454373" y="2467714"/>
                  </a:cubicBezTo>
                  <a:cubicBezTo>
                    <a:pt x="2476598" y="2416914"/>
                    <a:pt x="2552798" y="2351826"/>
                    <a:pt x="2597248" y="2305789"/>
                  </a:cubicBezTo>
                  <a:cubicBezTo>
                    <a:pt x="2641698" y="2259752"/>
                    <a:pt x="2695673" y="2229589"/>
                    <a:pt x="2721073" y="2191489"/>
                  </a:cubicBezTo>
                  <a:cubicBezTo>
                    <a:pt x="2746473" y="2153389"/>
                    <a:pt x="2767110" y="2101001"/>
                    <a:pt x="2749648" y="2077189"/>
                  </a:cubicBezTo>
                  <a:cubicBezTo>
                    <a:pt x="2732186" y="2053377"/>
                    <a:pt x="2763935" y="1947014"/>
                    <a:pt x="2616298" y="2048614"/>
                  </a:cubicBezTo>
                  <a:cubicBezTo>
                    <a:pt x="2468661" y="2150214"/>
                    <a:pt x="2014635" y="2558202"/>
                    <a:pt x="1863823" y="2686789"/>
                  </a:cubicBezTo>
                  <a:cubicBezTo>
                    <a:pt x="1713011" y="2815376"/>
                    <a:pt x="1759048" y="2753464"/>
                    <a:pt x="1711423" y="2820139"/>
                  </a:cubicBezTo>
                  <a:cubicBezTo>
                    <a:pt x="1663798" y="2886814"/>
                    <a:pt x="1654273" y="3024926"/>
                    <a:pt x="1578073" y="3086839"/>
                  </a:cubicBezTo>
                  <a:cubicBezTo>
                    <a:pt x="1501873" y="3148752"/>
                    <a:pt x="1347885" y="3180502"/>
                    <a:pt x="1254223" y="3191614"/>
                  </a:cubicBezTo>
                  <a:cubicBezTo>
                    <a:pt x="1160561" y="3202726"/>
                    <a:pt x="1068485" y="3193202"/>
                    <a:pt x="1016098" y="3153514"/>
                  </a:cubicBezTo>
                  <a:cubicBezTo>
                    <a:pt x="963710" y="3113827"/>
                    <a:pt x="931961" y="3020164"/>
                    <a:pt x="939898" y="2953489"/>
                  </a:cubicBezTo>
                  <a:cubicBezTo>
                    <a:pt x="947835" y="2886814"/>
                    <a:pt x="990698" y="2797914"/>
                    <a:pt x="1063723" y="2753464"/>
                  </a:cubicBezTo>
                  <a:cubicBezTo>
                    <a:pt x="1136748" y="2709014"/>
                    <a:pt x="1274861" y="2728064"/>
                    <a:pt x="1378048" y="2686789"/>
                  </a:cubicBezTo>
                  <a:cubicBezTo>
                    <a:pt x="1481235" y="2645514"/>
                    <a:pt x="1578073" y="2575664"/>
                    <a:pt x="1682848" y="2505814"/>
                  </a:cubicBezTo>
                  <a:cubicBezTo>
                    <a:pt x="1787623" y="2435964"/>
                    <a:pt x="1924148" y="2331189"/>
                    <a:pt x="2006698" y="2267689"/>
                  </a:cubicBezTo>
                  <a:cubicBezTo>
                    <a:pt x="2089248" y="2204189"/>
                    <a:pt x="2146398" y="2162914"/>
                    <a:pt x="2178148" y="2124814"/>
                  </a:cubicBezTo>
                  <a:cubicBezTo>
                    <a:pt x="2209898" y="2086714"/>
                    <a:pt x="2208310" y="2059726"/>
                    <a:pt x="2197198" y="2039089"/>
                  </a:cubicBezTo>
                  <a:cubicBezTo>
                    <a:pt x="2186086" y="2018452"/>
                    <a:pt x="2187673" y="1997814"/>
                    <a:pt x="2111473" y="2000989"/>
                  </a:cubicBezTo>
                  <a:cubicBezTo>
                    <a:pt x="2035273" y="2004164"/>
                    <a:pt x="1889223" y="2037502"/>
                    <a:pt x="1739998" y="2058139"/>
                  </a:cubicBezTo>
                  <a:cubicBezTo>
                    <a:pt x="1590773" y="2078776"/>
                    <a:pt x="1382810" y="2093064"/>
                    <a:pt x="1216123" y="2124814"/>
                  </a:cubicBezTo>
                  <a:cubicBezTo>
                    <a:pt x="1049436" y="2156564"/>
                    <a:pt x="866873" y="2202602"/>
                    <a:pt x="739873" y="2248639"/>
                  </a:cubicBezTo>
                  <a:cubicBezTo>
                    <a:pt x="612873" y="2294677"/>
                    <a:pt x="560485" y="2383577"/>
                    <a:pt x="454123" y="2401039"/>
                  </a:cubicBezTo>
                  <a:cubicBezTo>
                    <a:pt x="347761" y="2418501"/>
                    <a:pt x="176310" y="2404214"/>
                    <a:pt x="101698" y="2353414"/>
                  </a:cubicBezTo>
                  <a:cubicBezTo>
                    <a:pt x="27086" y="2302614"/>
                    <a:pt x="-17365" y="2174027"/>
                    <a:pt x="6448" y="2096239"/>
                  </a:cubicBezTo>
                  <a:cubicBezTo>
                    <a:pt x="30261" y="2018451"/>
                    <a:pt x="123923" y="1918439"/>
                    <a:pt x="244573" y="1886689"/>
                  </a:cubicBezTo>
                  <a:cubicBezTo>
                    <a:pt x="365223" y="1854939"/>
                    <a:pt x="571598" y="1907326"/>
                    <a:pt x="730348" y="1905739"/>
                  </a:cubicBezTo>
                  <a:cubicBezTo>
                    <a:pt x="889098" y="1904152"/>
                    <a:pt x="1022448" y="1893039"/>
                    <a:pt x="1197073" y="1877164"/>
                  </a:cubicBezTo>
                  <a:cubicBezTo>
                    <a:pt x="1371698" y="1861289"/>
                    <a:pt x="1595535" y="1834302"/>
                    <a:pt x="1778098" y="1810489"/>
                  </a:cubicBezTo>
                  <a:cubicBezTo>
                    <a:pt x="1960660" y="1786677"/>
                    <a:pt x="2167036" y="1769214"/>
                    <a:pt x="2292448" y="1734289"/>
                  </a:cubicBezTo>
                  <a:cubicBezTo>
                    <a:pt x="2417860" y="1699364"/>
                    <a:pt x="2489298" y="1635864"/>
                    <a:pt x="2530573" y="1600939"/>
                  </a:cubicBezTo>
                  <a:cubicBezTo>
                    <a:pt x="2571848" y="1566014"/>
                    <a:pt x="2589310" y="1566014"/>
                    <a:pt x="2540098" y="1524739"/>
                  </a:cubicBezTo>
                  <a:cubicBezTo>
                    <a:pt x="2490886" y="1483464"/>
                    <a:pt x="2435323" y="1419964"/>
                    <a:pt x="2235298" y="1353289"/>
                  </a:cubicBezTo>
                  <a:cubicBezTo>
                    <a:pt x="2035273" y="1286614"/>
                    <a:pt x="1560610" y="1178664"/>
                    <a:pt x="1339948" y="1124689"/>
                  </a:cubicBezTo>
                  <a:cubicBezTo>
                    <a:pt x="1119286" y="1070714"/>
                    <a:pt x="1044673" y="1048489"/>
                    <a:pt x="911323" y="1029439"/>
                  </a:cubicBezTo>
                  <a:cubicBezTo>
                    <a:pt x="777973" y="1010389"/>
                    <a:pt x="649385" y="1038964"/>
                    <a:pt x="539848" y="1010389"/>
                  </a:cubicBezTo>
                  <a:cubicBezTo>
                    <a:pt x="430311" y="981814"/>
                    <a:pt x="289023" y="927839"/>
                    <a:pt x="254098" y="857989"/>
                  </a:cubicBezTo>
                  <a:cubicBezTo>
                    <a:pt x="219173" y="788139"/>
                    <a:pt x="250923" y="648439"/>
                    <a:pt x="330298" y="591289"/>
                  </a:cubicBezTo>
                  <a:cubicBezTo>
                    <a:pt x="409673" y="534139"/>
                    <a:pt x="606523" y="508739"/>
                    <a:pt x="730348" y="515089"/>
                  </a:cubicBezTo>
                  <a:cubicBezTo>
                    <a:pt x="854173" y="521439"/>
                    <a:pt x="992286" y="578589"/>
                    <a:pt x="1073248" y="629389"/>
                  </a:cubicBezTo>
                  <a:cubicBezTo>
                    <a:pt x="1154210" y="680189"/>
                    <a:pt x="1119286" y="762739"/>
                    <a:pt x="1216123" y="819889"/>
                  </a:cubicBezTo>
                  <a:cubicBezTo>
                    <a:pt x="1312960" y="877039"/>
                    <a:pt x="1498698" y="921489"/>
                    <a:pt x="1654273" y="972289"/>
                  </a:cubicBezTo>
                  <a:cubicBezTo>
                    <a:pt x="1809848" y="1023089"/>
                    <a:pt x="2043210" y="1092939"/>
                    <a:pt x="2149573" y="1124689"/>
                  </a:cubicBezTo>
                  <a:cubicBezTo>
                    <a:pt x="2255935" y="1156439"/>
                    <a:pt x="2259111" y="1170726"/>
                    <a:pt x="2292448" y="1162789"/>
                  </a:cubicBezTo>
                  <a:cubicBezTo>
                    <a:pt x="2325785" y="1154852"/>
                    <a:pt x="2355948" y="1111989"/>
                    <a:pt x="2349598" y="1077064"/>
                  </a:cubicBezTo>
                  <a:cubicBezTo>
                    <a:pt x="2343248" y="1042139"/>
                    <a:pt x="2294035" y="1004039"/>
                    <a:pt x="2254348" y="953239"/>
                  </a:cubicBezTo>
                  <a:cubicBezTo>
                    <a:pt x="2214661" y="902439"/>
                    <a:pt x="2152748" y="829414"/>
                    <a:pt x="2111473" y="772264"/>
                  </a:cubicBezTo>
                  <a:cubicBezTo>
                    <a:pt x="2070198" y="715114"/>
                    <a:pt x="2043211" y="657964"/>
                    <a:pt x="2006698" y="610339"/>
                  </a:cubicBezTo>
                  <a:cubicBezTo>
                    <a:pt x="1970186" y="562714"/>
                    <a:pt x="1943198" y="515089"/>
                    <a:pt x="1892398" y="486514"/>
                  </a:cubicBezTo>
                  <a:cubicBezTo>
                    <a:pt x="1841598" y="457939"/>
                    <a:pt x="1755873" y="475401"/>
                    <a:pt x="1701898" y="438889"/>
                  </a:cubicBezTo>
                  <a:cubicBezTo>
                    <a:pt x="1647923" y="402377"/>
                    <a:pt x="1562198" y="338876"/>
                    <a:pt x="1568548" y="267439"/>
                  </a:cubicBezTo>
                  <a:cubicBezTo>
                    <a:pt x="1574898" y="196002"/>
                    <a:pt x="1649510" y="43602"/>
                    <a:pt x="1739998" y="10264"/>
                  </a:cubicBezTo>
                  <a:cubicBezTo>
                    <a:pt x="1830486" y="-23074"/>
                    <a:pt x="2033686" y="32489"/>
                    <a:pt x="2111473" y="67414"/>
                  </a:cubicBezTo>
                  <a:cubicBezTo>
                    <a:pt x="2189261" y="102339"/>
                    <a:pt x="2190848" y="170601"/>
                    <a:pt x="2206723" y="219813"/>
                  </a:cubicBezTo>
                  <a:cubicBezTo>
                    <a:pt x="2222598" y="269025"/>
                    <a:pt x="2184498" y="291251"/>
                    <a:pt x="2206723" y="362689"/>
                  </a:cubicBezTo>
                  <a:cubicBezTo>
                    <a:pt x="2228948" y="434127"/>
                    <a:pt x="2279748" y="556364"/>
                    <a:pt x="2340073" y="648439"/>
                  </a:cubicBezTo>
                  <a:cubicBezTo>
                    <a:pt x="2400398" y="740514"/>
                    <a:pt x="2486123" y="827827"/>
                    <a:pt x="2568673" y="915139"/>
                  </a:cubicBezTo>
                  <a:cubicBezTo>
                    <a:pt x="2651223" y="1002451"/>
                    <a:pt x="2760760" y="1107226"/>
                    <a:pt x="2835373" y="1172314"/>
                  </a:cubicBezTo>
                  <a:cubicBezTo>
                    <a:pt x="2909985" y="1237401"/>
                    <a:pt x="2976660" y="1300901"/>
                    <a:pt x="3016348" y="1305664"/>
                  </a:cubicBezTo>
                  <a:cubicBezTo>
                    <a:pt x="3056035" y="1310426"/>
                    <a:pt x="3079848" y="1267564"/>
                    <a:pt x="3073498" y="1200889"/>
                  </a:cubicBezTo>
                  <a:cubicBezTo>
                    <a:pt x="3067148" y="1134214"/>
                    <a:pt x="3009998" y="983401"/>
                    <a:pt x="2978248" y="905614"/>
                  </a:cubicBezTo>
                  <a:cubicBezTo>
                    <a:pt x="2946498" y="827827"/>
                    <a:pt x="2857598" y="792901"/>
                    <a:pt x="2882998" y="734164"/>
                  </a:cubicBezTo>
                  <a:cubicBezTo>
                    <a:pt x="2908398" y="675427"/>
                    <a:pt x="3040161" y="567476"/>
                    <a:pt x="3130648" y="553189"/>
                  </a:cubicBezTo>
                  <a:cubicBezTo>
                    <a:pt x="3221135" y="538902"/>
                    <a:pt x="3376711" y="599227"/>
                    <a:pt x="3425923" y="648439"/>
                  </a:cubicBezTo>
                  <a:cubicBezTo>
                    <a:pt x="3475135" y="697651"/>
                    <a:pt x="3443385" y="796077"/>
                    <a:pt x="3425923" y="848464"/>
                  </a:cubicBezTo>
                  <a:cubicBezTo>
                    <a:pt x="3408461" y="900851"/>
                    <a:pt x="3337023" y="888152"/>
                    <a:pt x="3321148" y="962764"/>
                  </a:cubicBezTo>
                  <a:cubicBezTo>
                    <a:pt x="3305273" y="1037376"/>
                    <a:pt x="3310036" y="1216764"/>
                    <a:pt x="3330673" y="1296139"/>
                  </a:cubicBezTo>
                  <a:cubicBezTo>
                    <a:pt x="3351310" y="1375514"/>
                    <a:pt x="3390204" y="1394564"/>
                    <a:pt x="3454498" y="1419964"/>
                  </a:cubicBezTo>
                  <a:cubicBezTo>
                    <a:pt x="3518792" y="1445364"/>
                    <a:pt x="3370360" y="1424726"/>
                    <a:pt x="3716435" y="1448539"/>
                  </a:cubicBezTo>
                  <a:close/>
                </a:path>
              </a:pathLst>
            </a:custGeom>
            <a:solidFill>
              <a:srgbClr val="9CA4B6">
                <a:lumMod val="40000"/>
                <a:lumOff val="60000"/>
              </a:srgbClr>
            </a:solidFill>
            <a:ln w="6350" cap="sq" cmpd="sng" algn="ctr">
              <a:solidFill>
                <a:srgbClr val="9CA4B6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6" name="Moon 545">
              <a:extLst>
                <a:ext uri="{FF2B5EF4-FFF2-40B4-BE49-F238E27FC236}">
                  <a16:creationId xmlns:a16="http://schemas.microsoft.com/office/drawing/2014/main" id="{9D608682-AE2C-483B-850D-242C5EA868F1}"/>
                </a:ext>
              </a:extLst>
            </p:cNvPr>
            <p:cNvSpPr/>
            <p:nvPr/>
          </p:nvSpPr>
          <p:spPr bwMode="auto">
            <a:xfrm rot="1599944" flipH="1">
              <a:off x="8549306" y="2692381"/>
              <a:ext cx="549129" cy="1716323"/>
            </a:xfrm>
            <a:prstGeom prst="moon">
              <a:avLst>
                <a:gd name="adj" fmla="val 31200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87611CFB-E1D4-4D16-AD0C-5BB61844A411}"/>
                </a:ext>
              </a:extLst>
            </p:cNvPr>
            <p:cNvSpPr txBox="1"/>
            <p:nvPr/>
          </p:nvSpPr>
          <p:spPr>
            <a:xfrm>
              <a:off x="7117010" y="3456966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Anti-PD-L1</a:t>
              </a:r>
            </a:p>
          </p:txBody>
        </p:sp>
        <p:pic>
          <p:nvPicPr>
            <p:cNvPr id="555" name="Picture 55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BA48448-EE56-4FD0-8548-486C5BC54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E71D7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5998317">
              <a:off x="6894065" y="3436294"/>
              <a:ext cx="252840" cy="286140"/>
            </a:xfrm>
            <a:prstGeom prst="rect">
              <a:avLst/>
            </a:prstGeom>
          </p:spPr>
        </p:pic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D48A4B45-AB62-4638-9D6C-7C907FC530C0}"/>
                </a:ext>
              </a:extLst>
            </p:cNvPr>
            <p:cNvSpPr/>
            <p:nvPr/>
          </p:nvSpPr>
          <p:spPr bwMode="auto">
            <a:xfrm rot="21154441">
              <a:off x="6332819" y="3589474"/>
              <a:ext cx="307529" cy="130963"/>
            </a:xfrm>
            <a:custGeom>
              <a:avLst/>
              <a:gdLst>
                <a:gd name="connsiteX0" fmla="*/ 2705705 w 6829093"/>
                <a:gd name="connsiteY0" fmla="*/ 720530 h 2739953"/>
                <a:gd name="connsiteX1" fmla="*/ 3482945 w 6829093"/>
                <a:gd name="connsiteY1" fmla="*/ 1048190 h 2739953"/>
                <a:gd name="connsiteX2" fmla="*/ 4153505 w 6829093"/>
                <a:gd name="connsiteY2" fmla="*/ 1253930 h 2739953"/>
                <a:gd name="connsiteX3" fmla="*/ 4930745 w 6829093"/>
                <a:gd name="connsiteY3" fmla="*/ 1490150 h 2739953"/>
                <a:gd name="connsiteX4" fmla="*/ 5403185 w 6829093"/>
                <a:gd name="connsiteY4" fmla="*/ 1573970 h 2739953"/>
                <a:gd name="connsiteX5" fmla="*/ 5898485 w 6829093"/>
                <a:gd name="connsiteY5" fmla="*/ 1642550 h 2739953"/>
                <a:gd name="connsiteX6" fmla="*/ 6363305 w 6829093"/>
                <a:gd name="connsiteY6" fmla="*/ 1733990 h 2739953"/>
                <a:gd name="connsiteX7" fmla="*/ 6751925 w 6829093"/>
                <a:gd name="connsiteY7" fmla="*/ 2000690 h 2739953"/>
                <a:gd name="connsiteX8" fmla="*/ 6790025 w 6829093"/>
                <a:gd name="connsiteY8" fmla="*/ 2343590 h 2739953"/>
                <a:gd name="connsiteX9" fmla="*/ 6309965 w 6829093"/>
                <a:gd name="connsiteY9" fmla="*/ 2640770 h 2739953"/>
                <a:gd name="connsiteX10" fmla="*/ 5677505 w 6829093"/>
                <a:gd name="connsiteY10" fmla="*/ 2739830 h 2739953"/>
                <a:gd name="connsiteX11" fmla="*/ 5281265 w 6829093"/>
                <a:gd name="connsiteY11" fmla="*/ 2656010 h 2739953"/>
                <a:gd name="connsiteX12" fmla="*/ 4923125 w 6829093"/>
                <a:gd name="connsiteY12" fmla="*/ 2442650 h 2739953"/>
                <a:gd name="connsiteX13" fmla="*/ 4580225 w 6829093"/>
                <a:gd name="connsiteY13" fmla="*/ 2221670 h 2739953"/>
                <a:gd name="connsiteX14" fmla="*/ 4123025 w 6829093"/>
                <a:gd name="connsiteY14" fmla="*/ 1947350 h 2739953"/>
                <a:gd name="connsiteX15" fmla="*/ 3467705 w 6829093"/>
                <a:gd name="connsiteY15" fmla="*/ 1680650 h 2739953"/>
                <a:gd name="connsiteX16" fmla="*/ 2858105 w 6829093"/>
                <a:gd name="connsiteY16" fmla="*/ 1459670 h 2739953"/>
                <a:gd name="connsiteX17" fmla="*/ 2248505 w 6829093"/>
                <a:gd name="connsiteY17" fmla="*/ 1284410 h 2739953"/>
                <a:gd name="connsiteX18" fmla="*/ 1699865 w 6829093"/>
                <a:gd name="connsiteY18" fmla="*/ 1101530 h 2739953"/>
                <a:gd name="connsiteX19" fmla="*/ 1151225 w 6829093"/>
                <a:gd name="connsiteY19" fmla="*/ 1078670 h 2739953"/>
                <a:gd name="connsiteX20" fmla="*/ 663545 w 6829093"/>
                <a:gd name="connsiteY20" fmla="*/ 1032950 h 2739953"/>
                <a:gd name="connsiteX21" fmla="*/ 168245 w 6829093"/>
                <a:gd name="connsiteY21" fmla="*/ 773870 h 2739953"/>
                <a:gd name="connsiteX22" fmla="*/ 605 w 6829093"/>
                <a:gd name="connsiteY22" fmla="*/ 522410 h 2739953"/>
                <a:gd name="connsiteX23" fmla="*/ 213965 w 6829093"/>
                <a:gd name="connsiteY23" fmla="*/ 187130 h 2739953"/>
                <a:gd name="connsiteX24" fmla="*/ 785465 w 6829093"/>
                <a:gd name="connsiteY24" fmla="*/ 11870 h 2739953"/>
                <a:gd name="connsiteX25" fmla="*/ 1364585 w 6829093"/>
                <a:gd name="connsiteY25" fmla="*/ 27110 h 2739953"/>
                <a:gd name="connsiteX26" fmla="*/ 1776065 w 6829093"/>
                <a:gd name="connsiteY26" fmla="*/ 118550 h 2739953"/>
                <a:gd name="connsiteX27" fmla="*/ 2088485 w 6829093"/>
                <a:gd name="connsiteY27" fmla="*/ 400490 h 2739953"/>
                <a:gd name="connsiteX28" fmla="*/ 2499965 w 6829093"/>
                <a:gd name="connsiteY28" fmla="*/ 644330 h 2739953"/>
                <a:gd name="connsiteX29" fmla="*/ 2705705 w 6829093"/>
                <a:gd name="connsiteY29" fmla="*/ 720530 h 273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29093" h="2739953">
                  <a:moveTo>
                    <a:pt x="2705705" y="720530"/>
                  </a:moveTo>
                  <a:cubicBezTo>
                    <a:pt x="2869535" y="787840"/>
                    <a:pt x="3241645" y="959290"/>
                    <a:pt x="3482945" y="1048190"/>
                  </a:cubicBezTo>
                  <a:cubicBezTo>
                    <a:pt x="3724245" y="1137090"/>
                    <a:pt x="4153505" y="1253930"/>
                    <a:pt x="4153505" y="1253930"/>
                  </a:cubicBezTo>
                  <a:cubicBezTo>
                    <a:pt x="4394805" y="1327590"/>
                    <a:pt x="4722465" y="1436810"/>
                    <a:pt x="4930745" y="1490150"/>
                  </a:cubicBezTo>
                  <a:cubicBezTo>
                    <a:pt x="5139025" y="1543490"/>
                    <a:pt x="5241895" y="1548570"/>
                    <a:pt x="5403185" y="1573970"/>
                  </a:cubicBezTo>
                  <a:cubicBezTo>
                    <a:pt x="5564475" y="1599370"/>
                    <a:pt x="5738465" y="1615880"/>
                    <a:pt x="5898485" y="1642550"/>
                  </a:cubicBezTo>
                  <a:cubicBezTo>
                    <a:pt x="6058505" y="1669220"/>
                    <a:pt x="6221065" y="1674300"/>
                    <a:pt x="6363305" y="1733990"/>
                  </a:cubicBezTo>
                  <a:cubicBezTo>
                    <a:pt x="6505545" y="1793680"/>
                    <a:pt x="6680805" y="1899090"/>
                    <a:pt x="6751925" y="2000690"/>
                  </a:cubicBezTo>
                  <a:cubicBezTo>
                    <a:pt x="6823045" y="2102290"/>
                    <a:pt x="6863685" y="2236910"/>
                    <a:pt x="6790025" y="2343590"/>
                  </a:cubicBezTo>
                  <a:cubicBezTo>
                    <a:pt x="6716365" y="2450270"/>
                    <a:pt x="6495385" y="2574730"/>
                    <a:pt x="6309965" y="2640770"/>
                  </a:cubicBezTo>
                  <a:cubicBezTo>
                    <a:pt x="6124545" y="2706810"/>
                    <a:pt x="5848955" y="2737290"/>
                    <a:pt x="5677505" y="2739830"/>
                  </a:cubicBezTo>
                  <a:cubicBezTo>
                    <a:pt x="5506055" y="2742370"/>
                    <a:pt x="5406995" y="2705540"/>
                    <a:pt x="5281265" y="2656010"/>
                  </a:cubicBezTo>
                  <a:cubicBezTo>
                    <a:pt x="5155535" y="2606480"/>
                    <a:pt x="5039965" y="2515040"/>
                    <a:pt x="4923125" y="2442650"/>
                  </a:cubicBezTo>
                  <a:cubicBezTo>
                    <a:pt x="4806285" y="2370260"/>
                    <a:pt x="4713575" y="2304220"/>
                    <a:pt x="4580225" y="2221670"/>
                  </a:cubicBezTo>
                  <a:cubicBezTo>
                    <a:pt x="4446875" y="2139120"/>
                    <a:pt x="4308445" y="2037520"/>
                    <a:pt x="4123025" y="1947350"/>
                  </a:cubicBezTo>
                  <a:cubicBezTo>
                    <a:pt x="3937605" y="1857180"/>
                    <a:pt x="3678525" y="1761930"/>
                    <a:pt x="3467705" y="1680650"/>
                  </a:cubicBezTo>
                  <a:cubicBezTo>
                    <a:pt x="3256885" y="1599370"/>
                    <a:pt x="3061305" y="1525710"/>
                    <a:pt x="2858105" y="1459670"/>
                  </a:cubicBezTo>
                  <a:cubicBezTo>
                    <a:pt x="2654905" y="1393630"/>
                    <a:pt x="2441545" y="1344100"/>
                    <a:pt x="2248505" y="1284410"/>
                  </a:cubicBezTo>
                  <a:cubicBezTo>
                    <a:pt x="2055465" y="1224720"/>
                    <a:pt x="1882745" y="1135820"/>
                    <a:pt x="1699865" y="1101530"/>
                  </a:cubicBezTo>
                  <a:cubicBezTo>
                    <a:pt x="1516985" y="1067240"/>
                    <a:pt x="1323945" y="1090100"/>
                    <a:pt x="1151225" y="1078670"/>
                  </a:cubicBezTo>
                  <a:cubicBezTo>
                    <a:pt x="978505" y="1067240"/>
                    <a:pt x="827375" y="1083750"/>
                    <a:pt x="663545" y="1032950"/>
                  </a:cubicBezTo>
                  <a:cubicBezTo>
                    <a:pt x="499715" y="982150"/>
                    <a:pt x="278735" y="858960"/>
                    <a:pt x="168245" y="773870"/>
                  </a:cubicBezTo>
                  <a:cubicBezTo>
                    <a:pt x="57755" y="688780"/>
                    <a:pt x="-7015" y="620200"/>
                    <a:pt x="605" y="522410"/>
                  </a:cubicBezTo>
                  <a:cubicBezTo>
                    <a:pt x="8225" y="424620"/>
                    <a:pt x="83155" y="272220"/>
                    <a:pt x="213965" y="187130"/>
                  </a:cubicBezTo>
                  <a:cubicBezTo>
                    <a:pt x="344775" y="102040"/>
                    <a:pt x="593695" y="38540"/>
                    <a:pt x="785465" y="11870"/>
                  </a:cubicBezTo>
                  <a:cubicBezTo>
                    <a:pt x="977235" y="-14800"/>
                    <a:pt x="1199485" y="9330"/>
                    <a:pt x="1364585" y="27110"/>
                  </a:cubicBezTo>
                  <a:cubicBezTo>
                    <a:pt x="1529685" y="44890"/>
                    <a:pt x="1655415" y="56320"/>
                    <a:pt x="1776065" y="118550"/>
                  </a:cubicBezTo>
                  <a:cubicBezTo>
                    <a:pt x="1896715" y="180780"/>
                    <a:pt x="1967835" y="312860"/>
                    <a:pt x="2088485" y="400490"/>
                  </a:cubicBezTo>
                  <a:cubicBezTo>
                    <a:pt x="2209135" y="488120"/>
                    <a:pt x="2395825" y="592260"/>
                    <a:pt x="2499965" y="644330"/>
                  </a:cubicBezTo>
                  <a:cubicBezTo>
                    <a:pt x="2604105" y="696400"/>
                    <a:pt x="2541875" y="653220"/>
                    <a:pt x="2705705" y="720530"/>
                  </a:cubicBezTo>
                  <a:close/>
                </a:path>
              </a:pathLst>
            </a:custGeom>
            <a:solidFill>
              <a:srgbClr val="00A282"/>
            </a:solidFill>
            <a:ln w="6350" cap="sq" cmpd="sng" algn="ctr">
              <a:solidFill>
                <a:srgbClr val="1AC9A8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4" name="Isosceles Triangle 563">
              <a:extLst>
                <a:ext uri="{FF2B5EF4-FFF2-40B4-BE49-F238E27FC236}">
                  <a16:creationId xmlns:a16="http://schemas.microsoft.com/office/drawing/2014/main" id="{5D9E6304-6843-446E-A3A2-EF0911C7457F}"/>
                </a:ext>
              </a:extLst>
            </p:cNvPr>
            <p:cNvSpPr/>
            <p:nvPr/>
          </p:nvSpPr>
          <p:spPr bwMode="auto">
            <a:xfrm rot="3121673">
              <a:off x="6059544" y="4564585"/>
              <a:ext cx="286701" cy="26654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3D259BF-94A8-43A6-B595-B0596FF3C40A}"/>
                </a:ext>
              </a:extLst>
            </p:cNvPr>
            <p:cNvSpPr/>
            <p:nvPr/>
          </p:nvSpPr>
          <p:spPr bwMode="auto">
            <a:xfrm>
              <a:off x="4724399" y="1813186"/>
              <a:ext cx="1063657" cy="839656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104"/>
                <a:gd name="connsiteY0" fmla="*/ 378976 h 599512"/>
                <a:gd name="connsiteX1" fmla="*/ 4947 w 1255104"/>
                <a:gd name="connsiteY1" fmla="*/ 252770 h 599512"/>
                <a:gd name="connsiteX2" fmla="*/ 83528 w 1255104"/>
                <a:gd name="connsiteY2" fmla="*/ 150376 h 599512"/>
                <a:gd name="connsiteX3" fmla="*/ 295459 w 1255104"/>
                <a:gd name="connsiteY3" fmla="*/ 43220 h 599512"/>
                <a:gd name="connsiteX4" fmla="*/ 578828 w 1255104"/>
                <a:gd name="connsiteY4" fmla="*/ 357 h 599512"/>
                <a:gd name="connsiteX5" fmla="*/ 843147 w 1255104"/>
                <a:gd name="connsiteY5" fmla="*/ 28932 h 599512"/>
                <a:gd name="connsiteX6" fmla="*/ 1105084 w 1255104"/>
                <a:gd name="connsiteY6" fmla="*/ 128945 h 599512"/>
                <a:gd name="connsiteX7" fmla="*/ 1255103 w 1255104"/>
                <a:gd name="connsiteY7" fmla="*/ 302776 h 599512"/>
                <a:gd name="connsiteX8" fmla="*/ 1107466 w 1255104"/>
                <a:gd name="connsiteY8" fmla="*/ 455176 h 599512"/>
                <a:gd name="connsiteX9" fmla="*/ 776472 w 1255104"/>
                <a:gd name="connsiteY9" fmla="*/ 593289 h 599512"/>
                <a:gd name="connsiteX10" fmla="*/ 521678 w 1255104"/>
                <a:gd name="connsiteY10" fmla="*/ 590907 h 599512"/>
                <a:gd name="connsiteX11" fmla="*/ 283553 w 1255104"/>
                <a:gd name="connsiteY11" fmla="*/ 557571 h 599512"/>
                <a:gd name="connsiteX12" fmla="*/ 131154 w 1255104"/>
                <a:gd name="connsiteY12" fmla="*/ 490896 h 599512"/>
                <a:gd name="connsiteX13" fmla="*/ 21616 w 1255104"/>
                <a:gd name="connsiteY13" fmla="*/ 378976 h 599512"/>
                <a:gd name="connsiteX0" fmla="*/ 21616 w 1255104"/>
                <a:gd name="connsiteY0" fmla="*/ 378976 h 593821"/>
                <a:gd name="connsiteX1" fmla="*/ 4947 w 1255104"/>
                <a:gd name="connsiteY1" fmla="*/ 252770 h 593821"/>
                <a:gd name="connsiteX2" fmla="*/ 83528 w 1255104"/>
                <a:gd name="connsiteY2" fmla="*/ 150376 h 593821"/>
                <a:gd name="connsiteX3" fmla="*/ 295459 w 1255104"/>
                <a:gd name="connsiteY3" fmla="*/ 43220 h 593821"/>
                <a:gd name="connsiteX4" fmla="*/ 578828 w 1255104"/>
                <a:gd name="connsiteY4" fmla="*/ 357 h 593821"/>
                <a:gd name="connsiteX5" fmla="*/ 843147 w 1255104"/>
                <a:gd name="connsiteY5" fmla="*/ 28932 h 593821"/>
                <a:gd name="connsiteX6" fmla="*/ 1105084 w 1255104"/>
                <a:gd name="connsiteY6" fmla="*/ 128945 h 593821"/>
                <a:gd name="connsiteX7" fmla="*/ 1255103 w 1255104"/>
                <a:gd name="connsiteY7" fmla="*/ 302776 h 593821"/>
                <a:gd name="connsiteX8" fmla="*/ 1107466 w 1255104"/>
                <a:gd name="connsiteY8" fmla="*/ 455176 h 593821"/>
                <a:gd name="connsiteX9" fmla="*/ 774090 w 1255104"/>
                <a:gd name="connsiteY9" fmla="*/ 583764 h 593821"/>
                <a:gd name="connsiteX10" fmla="*/ 521678 w 1255104"/>
                <a:gd name="connsiteY10" fmla="*/ 590907 h 593821"/>
                <a:gd name="connsiteX11" fmla="*/ 283553 w 1255104"/>
                <a:gd name="connsiteY11" fmla="*/ 557571 h 593821"/>
                <a:gd name="connsiteX12" fmla="*/ 131154 w 1255104"/>
                <a:gd name="connsiteY12" fmla="*/ 490896 h 593821"/>
                <a:gd name="connsiteX13" fmla="*/ 21616 w 1255104"/>
                <a:gd name="connsiteY13" fmla="*/ 378976 h 593821"/>
                <a:gd name="connsiteX0" fmla="*/ 21616 w 1214624"/>
                <a:gd name="connsiteY0" fmla="*/ 378976 h 593821"/>
                <a:gd name="connsiteX1" fmla="*/ 4947 w 1214624"/>
                <a:gd name="connsiteY1" fmla="*/ 252770 h 593821"/>
                <a:gd name="connsiteX2" fmla="*/ 83528 w 1214624"/>
                <a:gd name="connsiteY2" fmla="*/ 150376 h 593821"/>
                <a:gd name="connsiteX3" fmla="*/ 295459 w 1214624"/>
                <a:gd name="connsiteY3" fmla="*/ 43220 h 593821"/>
                <a:gd name="connsiteX4" fmla="*/ 578828 w 1214624"/>
                <a:gd name="connsiteY4" fmla="*/ 357 h 593821"/>
                <a:gd name="connsiteX5" fmla="*/ 843147 w 1214624"/>
                <a:gd name="connsiteY5" fmla="*/ 28932 h 593821"/>
                <a:gd name="connsiteX6" fmla="*/ 1105084 w 1214624"/>
                <a:gd name="connsiteY6" fmla="*/ 128945 h 593821"/>
                <a:gd name="connsiteX7" fmla="*/ 1214621 w 1214624"/>
                <a:gd name="connsiteY7" fmla="*/ 302776 h 593821"/>
                <a:gd name="connsiteX8" fmla="*/ 1107466 w 1214624"/>
                <a:gd name="connsiteY8" fmla="*/ 455176 h 593821"/>
                <a:gd name="connsiteX9" fmla="*/ 774090 w 1214624"/>
                <a:gd name="connsiteY9" fmla="*/ 583764 h 593821"/>
                <a:gd name="connsiteX10" fmla="*/ 521678 w 1214624"/>
                <a:gd name="connsiteY10" fmla="*/ 590907 h 593821"/>
                <a:gd name="connsiteX11" fmla="*/ 283553 w 1214624"/>
                <a:gd name="connsiteY11" fmla="*/ 557571 h 593821"/>
                <a:gd name="connsiteX12" fmla="*/ 131154 w 1214624"/>
                <a:gd name="connsiteY12" fmla="*/ 490896 h 593821"/>
                <a:gd name="connsiteX13" fmla="*/ 21616 w 1214624"/>
                <a:gd name="connsiteY13" fmla="*/ 378976 h 593821"/>
                <a:gd name="connsiteX0" fmla="*/ 21616 w 1214650"/>
                <a:gd name="connsiteY0" fmla="*/ 378966 h 593811"/>
                <a:gd name="connsiteX1" fmla="*/ 4947 w 1214650"/>
                <a:gd name="connsiteY1" fmla="*/ 252760 h 593811"/>
                <a:gd name="connsiteX2" fmla="*/ 83528 w 1214650"/>
                <a:gd name="connsiteY2" fmla="*/ 150366 h 593811"/>
                <a:gd name="connsiteX3" fmla="*/ 295459 w 1214650"/>
                <a:gd name="connsiteY3" fmla="*/ 43210 h 593811"/>
                <a:gd name="connsiteX4" fmla="*/ 578828 w 1214650"/>
                <a:gd name="connsiteY4" fmla="*/ 347 h 593811"/>
                <a:gd name="connsiteX5" fmla="*/ 843147 w 1214650"/>
                <a:gd name="connsiteY5" fmla="*/ 28922 h 593811"/>
                <a:gd name="connsiteX6" fmla="*/ 1100322 w 1214650"/>
                <a:gd name="connsiteY6" fmla="*/ 126554 h 593811"/>
                <a:gd name="connsiteX7" fmla="*/ 1214621 w 1214650"/>
                <a:gd name="connsiteY7" fmla="*/ 302766 h 593811"/>
                <a:gd name="connsiteX8" fmla="*/ 1107466 w 1214650"/>
                <a:gd name="connsiteY8" fmla="*/ 455166 h 593811"/>
                <a:gd name="connsiteX9" fmla="*/ 774090 w 1214650"/>
                <a:gd name="connsiteY9" fmla="*/ 583754 h 593811"/>
                <a:gd name="connsiteX10" fmla="*/ 521678 w 1214650"/>
                <a:gd name="connsiteY10" fmla="*/ 590897 h 593811"/>
                <a:gd name="connsiteX11" fmla="*/ 283553 w 1214650"/>
                <a:gd name="connsiteY11" fmla="*/ 557561 h 593811"/>
                <a:gd name="connsiteX12" fmla="*/ 131154 w 1214650"/>
                <a:gd name="connsiteY12" fmla="*/ 490886 h 593811"/>
                <a:gd name="connsiteX13" fmla="*/ 21616 w 1214650"/>
                <a:gd name="connsiteY13" fmla="*/ 378966 h 593811"/>
                <a:gd name="connsiteX0" fmla="*/ 21616 w 1214650"/>
                <a:gd name="connsiteY0" fmla="*/ 379418 h 594263"/>
                <a:gd name="connsiteX1" fmla="*/ 4947 w 1214650"/>
                <a:gd name="connsiteY1" fmla="*/ 253212 h 594263"/>
                <a:gd name="connsiteX2" fmla="*/ 83528 w 1214650"/>
                <a:gd name="connsiteY2" fmla="*/ 150818 h 594263"/>
                <a:gd name="connsiteX3" fmla="*/ 295459 w 1214650"/>
                <a:gd name="connsiteY3" fmla="*/ 43662 h 594263"/>
                <a:gd name="connsiteX4" fmla="*/ 578828 w 1214650"/>
                <a:gd name="connsiteY4" fmla="*/ 799 h 594263"/>
                <a:gd name="connsiteX5" fmla="*/ 862197 w 1214650"/>
                <a:gd name="connsiteY5" fmla="*/ 24611 h 594263"/>
                <a:gd name="connsiteX6" fmla="*/ 1100322 w 1214650"/>
                <a:gd name="connsiteY6" fmla="*/ 127006 h 594263"/>
                <a:gd name="connsiteX7" fmla="*/ 1214621 w 1214650"/>
                <a:gd name="connsiteY7" fmla="*/ 303218 h 594263"/>
                <a:gd name="connsiteX8" fmla="*/ 1107466 w 1214650"/>
                <a:gd name="connsiteY8" fmla="*/ 455618 h 594263"/>
                <a:gd name="connsiteX9" fmla="*/ 774090 w 1214650"/>
                <a:gd name="connsiteY9" fmla="*/ 584206 h 594263"/>
                <a:gd name="connsiteX10" fmla="*/ 521678 w 1214650"/>
                <a:gd name="connsiteY10" fmla="*/ 591349 h 594263"/>
                <a:gd name="connsiteX11" fmla="*/ 283553 w 1214650"/>
                <a:gd name="connsiteY11" fmla="*/ 558013 h 594263"/>
                <a:gd name="connsiteX12" fmla="*/ 131154 w 1214650"/>
                <a:gd name="connsiteY12" fmla="*/ 491338 h 594263"/>
                <a:gd name="connsiteX13" fmla="*/ 21616 w 1214650"/>
                <a:gd name="connsiteY13" fmla="*/ 379418 h 594263"/>
                <a:gd name="connsiteX0" fmla="*/ 23906 w 1216940"/>
                <a:gd name="connsiteY0" fmla="*/ 379418 h 594263"/>
                <a:gd name="connsiteX1" fmla="*/ 7237 w 1216940"/>
                <a:gd name="connsiteY1" fmla="*/ 253212 h 594263"/>
                <a:gd name="connsiteX2" fmla="*/ 116774 w 1216940"/>
                <a:gd name="connsiteY2" fmla="*/ 124624 h 594263"/>
                <a:gd name="connsiteX3" fmla="*/ 297749 w 1216940"/>
                <a:gd name="connsiteY3" fmla="*/ 43662 h 594263"/>
                <a:gd name="connsiteX4" fmla="*/ 581118 w 1216940"/>
                <a:gd name="connsiteY4" fmla="*/ 799 h 594263"/>
                <a:gd name="connsiteX5" fmla="*/ 864487 w 1216940"/>
                <a:gd name="connsiteY5" fmla="*/ 24611 h 594263"/>
                <a:gd name="connsiteX6" fmla="*/ 1102612 w 1216940"/>
                <a:gd name="connsiteY6" fmla="*/ 127006 h 594263"/>
                <a:gd name="connsiteX7" fmla="*/ 1216911 w 1216940"/>
                <a:gd name="connsiteY7" fmla="*/ 303218 h 594263"/>
                <a:gd name="connsiteX8" fmla="*/ 1109756 w 1216940"/>
                <a:gd name="connsiteY8" fmla="*/ 455618 h 594263"/>
                <a:gd name="connsiteX9" fmla="*/ 776380 w 1216940"/>
                <a:gd name="connsiteY9" fmla="*/ 584206 h 594263"/>
                <a:gd name="connsiteX10" fmla="*/ 523968 w 1216940"/>
                <a:gd name="connsiteY10" fmla="*/ 591349 h 594263"/>
                <a:gd name="connsiteX11" fmla="*/ 285843 w 1216940"/>
                <a:gd name="connsiteY11" fmla="*/ 558013 h 594263"/>
                <a:gd name="connsiteX12" fmla="*/ 133444 w 1216940"/>
                <a:gd name="connsiteY12" fmla="*/ 491338 h 594263"/>
                <a:gd name="connsiteX13" fmla="*/ 23906 w 1216940"/>
                <a:gd name="connsiteY13" fmla="*/ 379418 h 594263"/>
                <a:gd name="connsiteX0" fmla="*/ 23906 w 1216940"/>
                <a:gd name="connsiteY0" fmla="*/ 379418 h 593244"/>
                <a:gd name="connsiteX1" fmla="*/ 7237 w 1216940"/>
                <a:gd name="connsiteY1" fmla="*/ 253212 h 593244"/>
                <a:gd name="connsiteX2" fmla="*/ 116774 w 1216940"/>
                <a:gd name="connsiteY2" fmla="*/ 124624 h 593244"/>
                <a:gd name="connsiteX3" fmla="*/ 297749 w 1216940"/>
                <a:gd name="connsiteY3" fmla="*/ 43662 h 593244"/>
                <a:gd name="connsiteX4" fmla="*/ 581118 w 1216940"/>
                <a:gd name="connsiteY4" fmla="*/ 799 h 593244"/>
                <a:gd name="connsiteX5" fmla="*/ 864487 w 1216940"/>
                <a:gd name="connsiteY5" fmla="*/ 24611 h 593244"/>
                <a:gd name="connsiteX6" fmla="*/ 1102612 w 1216940"/>
                <a:gd name="connsiteY6" fmla="*/ 127006 h 593244"/>
                <a:gd name="connsiteX7" fmla="*/ 1216911 w 1216940"/>
                <a:gd name="connsiteY7" fmla="*/ 303218 h 593244"/>
                <a:gd name="connsiteX8" fmla="*/ 1109756 w 1216940"/>
                <a:gd name="connsiteY8" fmla="*/ 455618 h 593244"/>
                <a:gd name="connsiteX9" fmla="*/ 776380 w 1216940"/>
                <a:gd name="connsiteY9" fmla="*/ 584206 h 593244"/>
                <a:gd name="connsiteX10" fmla="*/ 523968 w 1216940"/>
                <a:gd name="connsiteY10" fmla="*/ 591349 h 593244"/>
                <a:gd name="connsiteX11" fmla="*/ 304893 w 1216940"/>
                <a:gd name="connsiteY11" fmla="*/ 572300 h 593244"/>
                <a:gd name="connsiteX12" fmla="*/ 133444 w 1216940"/>
                <a:gd name="connsiteY12" fmla="*/ 491338 h 593244"/>
                <a:gd name="connsiteX13" fmla="*/ 23906 w 1216940"/>
                <a:gd name="connsiteY13" fmla="*/ 379418 h 593244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0637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  <a:gd name="connsiteX0" fmla="*/ 23906 w 1216940"/>
                <a:gd name="connsiteY0" fmla="*/ 379418 h 598978"/>
                <a:gd name="connsiteX1" fmla="*/ 7237 w 1216940"/>
                <a:gd name="connsiteY1" fmla="*/ 253212 h 598978"/>
                <a:gd name="connsiteX2" fmla="*/ 116774 w 1216940"/>
                <a:gd name="connsiteY2" fmla="*/ 124624 h 598978"/>
                <a:gd name="connsiteX3" fmla="*/ 297749 w 1216940"/>
                <a:gd name="connsiteY3" fmla="*/ 43662 h 598978"/>
                <a:gd name="connsiteX4" fmla="*/ 581118 w 1216940"/>
                <a:gd name="connsiteY4" fmla="*/ 799 h 598978"/>
                <a:gd name="connsiteX5" fmla="*/ 864487 w 1216940"/>
                <a:gd name="connsiteY5" fmla="*/ 24611 h 598978"/>
                <a:gd name="connsiteX6" fmla="*/ 1102612 w 1216940"/>
                <a:gd name="connsiteY6" fmla="*/ 127006 h 598978"/>
                <a:gd name="connsiteX7" fmla="*/ 1216911 w 1216940"/>
                <a:gd name="connsiteY7" fmla="*/ 303218 h 598978"/>
                <a:gd name="connsiteX8" fmla="*/ 1109756 w 1216940"/>
                <a:gd name="connsiteY8" fmla="*/ 455618 h 598978"/>
                <a:gd name="connsiteX9" fmla="*/ 776380 w 1216940"/>
                <a:gd name="connsiteY9" fmla="*/ 584206 h 598978"/>
                <a:gd name="connsiteX10" fmla="*/ 545400 w 1216940"/>
                <a:gd name="connsiteY10" fmla="*/ 598493 h 598978"/>
                <a:gd name="connsiteX11" fmla="*/ 304893 w 1216940"/>
                <a:gd name="connsiteY11" fmla="*/ 572300 h 598978"/>
                <a:gd name="connsiteX12" fmla="*/ 133444 w 1216940"/>
                <a:gd name="connsiteY12" fmla="*/ 491338 h 598978"/>
                <a:gd name="connsiteX13" fmla="*/ 23906 w 1216940"/>
                <a:gd name="connsiteY13" fmla="*/ 379418 h 59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6940" h="598978">
                  <a:moveTo>
                    <a:pt x="23906" y="379418"/>
                  </a:moveTo>
                  <a:cubicBezTo>
                    <a:pt x="2872" y="339730"/>
                    <a:pt x="-8241" y="295678"/>
                    <a:pt x="7237" y="253212"/>
                  </a:cubicBezTo>
                  <a:cubicBezTo>
                    <a:pt x="22715" y="210746"/>
                    <a:pt x="68355" y="159549"/>
                    <a:pt x="116774" y="124624"/>
                  </a:cubicBezTo>
                  <a:cubicBezTo>
                    <a:pt x="165193" y="89699"/>
                    <a:pt x="220358" y="64299"/>
                    <a:pt x="297749" y="43662"/>
                  </a:cubicBezTo>
                  <a:cubicBezTo>
                    <a:pt x="375140" y="23025"/>
                    <a:pt x="486662" y="3974"/>
                    <a:pt x="581118" y="799"/>
                  </a:cubicBezTo>
                  <a:cubicBezTo>
                    <a:pt x="675574" y="-2376"/>
                    <a:pt x="777571" y="3577"/>
                    <a:pt x="864487" y="24611"/>
                  </a:cubicBezTo>
                  <a:cubicBezTo>
                    <a:pt x="951403" y="45645"/>
                    <a:pt x="1043875" y="80572"/>
                    <a:pt x="1102612" y="127006"/>
                  </a:cubicBezTo>
                  <a:cubicBezTo>
                    <a:pt x="1161349" y="173440"/>
                    <a:pt x="1215720" y="248449"/>
                    <a:pt x="1216911" y="303218"/>
                  </a:cubicBezTo>
                  <a:cubicBezTo>
                    <a:pt x="1218102" y="357987"/>
                    <a:pt x="1183178" y="408787"/>
                    <a:pt x="1109756" y="455618"/>
                  </a:cubicBezTo>
                  <a:cubicBezTo>
                    <a:pt x="1036334" y="502449"/>
                    <a:pt x="918858" y="571903"/>
                    <a:pt x="776380" y="584206"/>
                  </a:cubicBezTo>
                  <a:cubicBezTo>
                    <a:pt x="633902" y="596509"/>
                    <a:pt x="623981" y="600477"/>
                    <a:pt x="545400" y="598493"/>
                  </a:cubicBezTo>
                  <a:cubicBezTo>
                    <a:pt x="466819" y="596509"/>
                    <a:pt x="335849" y="583809"/>
                    <a:pt x="304893" y="572300"/>
                  </a:cubicBezTo>
                  <a:cubicBezTo>
                    <a:pt x="273937" y="560791"/>
                    <a:pt x="166384" y="517929"/>
                    <a:pt x="133444" y="491338"/>
                  </a:cubicBezTo>
                  <a:cubicBezTo>
                    <a:pt x="81454" y="453238"/>
                    <a:pt x="44940" y="419106"/>
                    <a:pt x="23906" y="379418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6957F544-1F70-4887-9D0F-4A0230A22510}"/>
                </a:ext>
              </a:extLst>
            </p:cNvPr>
            <p:cNvSpPr/>
            <p:nvPr/>
          </p:nvSpPr>
          <p:spPr bwMode="auto">
            <a:xfrm>
              <a:off x="4801070" y="1879540"/>
              <a:ext cx="851413" cy="688484"/>
            </a:xfrm>
            <a:custGeom>
              <a:avLst/>
              <a:gdLst>
                <a:gd name="connsiteX0" fmla="*/ 1244 w 986579"/>
                <a:gd name="connsiteY0" fmla="*/ 275971 h 491138"/>
                <a:gd name="connsiteX1" fmla="*/ 10769 w 986579"/>
                <a:gd name="connsiteY1" fmla="*/ 211677 h 491138"/>
                <a:gd name="connsiteX2" fmla="*/ 72682 w 986579"/>
                <a:gd name="connsiteY2" fmla="*/ 135477 h 491138"/>
                <a:gd name="connsiteX3" fmla="*/ 175076 w 986579"/>
                <a:gd name="connsiteY3" fmla="*/ 75946 h 491138"/>
                <a:gd name="connsiteX4" fmla="*/ 298901 w 986579"/>
                <a:gd name="connsiteY4" fmla="*/ 33083 h 491138"/>
                <a:gd name="connsiteX5" fmla="*/ 467969 w 986579"/>
                <a:gd name="connsiteY5" fmla="*/ 4508 h 491138"/>
                <a:gd name="connsiteX6" fmla="*/ 651326 w 986579"/>
                <a:gd name="connsiteY6" fmla="*/ 4508 h 491138"/>
                <a:gd name="connsiteX7" fmla="*/ 801344 w 986579"/>
                <a:gd name="connsiteY7" fmla="*/ 47371 h 491138"/>
                <a:gd name="connsiteX8" fmla="*/ 918026 w 986579"/>
                <a:gd name="connsiteY8" fmla="*/ 130714 h 491138"/>
                <a:gd name="connsiteX9" fmla="*/ 972794 w 986579"/>
                <a:gd name="connsiteY9" fmla="*/ 192627 h 491138"/>
                <a:gd name="connsiteX10" fmla="*/ 984701 w 986579"/>
                <a:gd name="connsiteY10" fmla="*/ 283114 h 491138"/>
                <a:gd name="connsiteX11" fmla="*/ 941838 w 986579"/>
                <a:gd name="connsiteY11" fmla="*/ 356933 h 491138"/>
                <a:gd name="connsiteX12" fmla="*/ 848969 w 986579"/>
                <a:gd name="connsiteY12" fmla="*/ 406939 h 491138"/>
                <a:gd name="connsiteX13" fmla="*/ 713238 w 986579"/>
                <a:gd name="connsiteY13" fmla="*/ 435514 h 491138"/>
                <a:gd name="connsiteX14" fmla="*/ 572744 w 986579"/>
                <a:gd name="connsiteY14" fmla="*/ 445039 h 491138"/>
                <a:gd name="connsiteX15" fmla="*/ 437013 w 986579"/>
                <a:gd name="connsiteY15" fmla="*/ 475996 h 491138"/>
                <a:gd name="connsiteX16" fmla="*/ 296519 w 986579"/>
                <a:gd name="connsiteY16" fmla="*/ 490283 h 491138"/>
                <a:gd name="connsiteX17" fmla="*/ 141738 w 986579"/>
                <a:gd name="connsiteY17" fmla="*/ 452183 h 491138"/>
                <a:gd name="connsiteX18" fmla="*/ 63157 w 986579"/>
                <a:gd name="connsiteY18" fmla="*/ 385508 h 491138"/>
                <a:gd name="connsiteX19" fmla="*/ 25057 w 986579"/>
                <a:gd name="connsiteY19" fmla="*/ 335502 h 491138"/>
                <a:gd name="connsiteX20" fmla="*/ 1244 w 986579"/>
                <a:gd name="connsiteY20" fmla="*/ 275971 h 4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6579" h="491138">
                  <a:moveTo>
                    <a:pt x="1244" y="275971"/>
                  </a:moveTo>
                  <a:cubicBezTo>
                    <a:pt x="-1137" y="255334"/>
                    <a:pt x="-1137" y="235093"/>
                    <a:pt x="10769" y="211677"/>
                  </a:cubicBezTo>
                  <a:cubicBezTo>
                    <a:pt x="22675" y="188261"/>
                    <a:pt x="45298" y="158099"/>
                    <a:pt x="72682" y="135477"/>
                  </a:cubicBezTo>
                  <a:cubicBezTo>
                    <a:pt x="100067" y="112855"/>
                    <a:pt x="137373" y="93012"/>
                    <a:pt x="175076" y="75946"/>
                  </a:cubicBezTo>
                  <a:cubicBezTo>
                    <a:pt x="212779" y="58880"/>
                    <a:pt x="250086" y="44989"/>
                    <a:pt x="298901" y="33083"/>
                  </a:cubicBezTo>
                  <a:cubicBezTo>
                    <a:pt x="347717" y="21177"/>
                    <a:pt x="409232" y="9270"/>
                    <a:pt x="467969" y="4508"/>
                  </a:cubicBezTo>
                  <a:cubicBezTo>
                    <a:pt x="526707" y="-255"/>
                    <a:pt x="595764" y="-2636"/>
                    <a:pt x="651326" y="4508"/>
                  </a:cubicBezTo>
                  <a:cubicBezTo>
                    <a:pt x="706889" y="11652"/>
                    <a:pt x="756894" y="26337"/>
                    <a:pt x="801344" y="47371"/>
                  </a:cubicBezTo>
                  <a:cubicBezTo>
                    <a:pt x="845794" y="68405"/>
                    <a:pt x="889451" y="106505"/>
                    <a:pt x="918026" y="130714"/>
                  </a:cubicBezTo>
                  <a:cubicBezTo>
                    <a:pt x="946601" y="154923"/>
                    <a:pt x="961682" y="167227"/>
                    <a:pt x="972794" y="192627"/>
                  </a:cubicBezTo>
                  <a:cubicBezTo>
                    <a:pt x="983906" y="218027"/>
                    <a:pt x="989860" y="255730"/>
                    <a:pt x="984701" y="283114"/>
                  </a:cubicBezTo>
                  <a:cubicBezTo>
                    <a:pt x="979542" y="310498"/>
                    <a:pt x="964460" y="336296"/>
                    <a:pt x="941838" y="356933"/>
                  </a:cubicBezTo>
                  <a:cubicBezTo>
                    <a:pt x="919216" y="377570"/>
                    <a:pt x="887069" y="393842"/>
                    <a:pt x="848969" y="406939"/>
                  </a:cubicBezTo>
                  <a:cubicBezTo>
                    <a:pt x="810869" y="420036"/>
                    <a:pt x="759276" y="429164"/>
                    <a:pt x="713238" y="435514"/>
                  </a:cubicBezTo>
                  <a:cubicBezTo>
                    <a:pt x="667200" y="441864"/>
                    <a:pt x="618781" y="438292"/>
                    <a:pt x="572744" y="445039"/>
                  </a:cubicBezTo>
                  <a:cubicBezTo>
                    <a:pt x="526707" y="451786"/>
                    <a:pt x="483050" y="468455"/>
                    <a:pt x="437013" y="475996"/>
                  </a:cubicBezTo>
                  <a:cubicBezTo>
                    <a:pt x="390976" y="483537"/>
                    <a:pt x="345731" y="494252"/>
                    <a:pt x="296519" y="490283"/>
                  </a:cubicBezTo>
                  <a:cubicBezTo>
                    <a:pt x="247307" y="486314"/>
                    <a:pt x="180632" y="469645"/>
                    <a:pt x="141738" y="452183"/>
                  </a:cubicBezTo>
                  <a:cubicBezTo>
                    <a:pt x="102844" y="434721"/>
                    <a:pt x="82604" y="404955"/>
                    <a:pt x="63157" y="385508"/>
                  </a:cubicBezTo>
                  <a:cubicBezTo>
                    <a:pt x="43710" y="366061"/>
                    <a:pt x="35376" y="352568"/>
                    <a:pt x="25057" y="335502"/>
                  </a:cubicBezTo>
                  <a:cubicBezTo>
                    <a:pt x="14738" y="318436"/>
                    <a:pt x="3625" y="296608"/>
                    <a:pt x="1244" y="275971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694BF488-32EA-4F1E-8826-AC79A51DF77D}"/>
                </a:ext>
              </a:extLst>
            </p:cNvPr>
            <p:cNvSpPr txBox="1"/>
            <p:nvPr/>
          </p:nvSpPr>
          <p:spPr>
            <a:xfrm>
              <a:off x="2719919" y="2835264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Anti-4-1BB</a:t>
              </a: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1C97127E-DAE9-4D09-8D53-AF7BE4B1522D}"/>
                </a:ext>
              </a:extLst>
            </p:cNvPr>
            <p:cNvSpPr txBox="1"/>
            <p:nvPr/>
          </p:nvSpPr>
          <p:spPr>
            <a:xfrm>
              <a:off x="5824279" y="1860296"/>
              <a:ext cx="1399884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CAR </a:t>
              </a:r>
              <a:b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lymphocyte </a:t>
              </a: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07608BC2-F537-4AC1-931A-D9700A7C6380}"/>
                </a:ext>
              </a:extLst>
            </p:cNvPr>
            <p:cNvSpPr txBox="1"/>
            <p:nvPr/>
          </p:nvSpPr>
          <p:spPr>
            <a:xfrm>
              <a:off x="5518355" y="2522537"/>
              <a:ext cx="43663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CAR</a:t>
              </a:r>
            </a:p>
          </p:txBody>
        </p:sp>
        <p:pic>
          <p:nvPicPr>
            <p:cNvPr id="576" name="Picture 57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E116FA5-2244-43A9-8111-E3282280B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8087200">
              <a:off x="2872907" y="3050023"/>
              <a:ext cx="252840" cy="286140"/>
            </a:xfrm>
            <a:prstGeom prst="rect">
              <a:avLst/>
            </a:prstGeom>
          </p:spPr>
        </p:pic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8928C917-36AF-4658-8193-F1609C25AF34}"/>
                </a:ext>
              </a:extLst>
            </p:cNvPr>
            <p:cNvSpPr/>
            <p:nvPr/>
          </p:nvSpPr>
          <p:spPr bwMode="auto">
            <a:xfrm rot="2065285">
              <a:off x="5423950" y="2634725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1AC9A8"/>
            </a:solidFill>
            <a:ln w="6350" cap="sq" cmpd="sng" algn="ctr">
              <a:solidFill>
                <a:srgbClr val="1AC9A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A891C555-E310-4D81-BA94-A41816768B7B}"/>
                </a:ext>
              </a:extLst>
            </p:cNvPr>
            <p:cNvSpPr/>
            <p:nvPr/>
          </p:nvSpPr>
          <p:spPr bwMode="auto">
            <a:xfrm rot="4522779" flipV="1">
              <a:off x="5369956" y="2663230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1AC9A8"/>
            </a:solidFill>
            <a:ln w="6350" cap="sq" cmpd="sng" algn="ctr">
              <a:solidFill>
                <a:srgbClr val="1AC9A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C1A265F6-D70F-4A5A-BEAB-E6336F3A8C68}"/>
                </a:ext>
              </a:extLst>
            </p:cNvPr>
            <p:cNvGrpSpPr/>
            <p:nvPr/>
          </p:nvGrpSpPr>
          <p:grpSpPr>
            <a:xfrm rot="19619940">
              <a:off x="5683937" y="2835474"/>
              <a:ext cx="72000" cy="251999"/>
              <a:chOff x="6272976" y="2508522"/>
              <a:chExt cx="72000" cy="345321"/>
            </a:xfrm>
          </p:grpSpPr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0D5B2159-8071-4DF7-925A-5B32D1653D37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8" name="Diamond 587">
                <a:extLst>
                  <a:ext uri="{FF2B5EF4-FFF2-40B4-BE49-F238E27FC236}">
                    <a16:creationId xmlns:a16="http://schemas.microsoft.com/office/drawing/2014/main" id="{90ED7C69-95C9-4ADF-98EA-D378CD52557B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9" name="Diamond 588">
                <a:extLst>
                  <a:ext uri="{FF2B5EF4-FFF2-40B4-BE49-F238E27FC236}">
                    <a16:creationId xmlns:a16="http://schemas.microsoft.com/office/drawing/2014/main" id="{8E11CD4F-095F-4391-B13C-2A0FF78A8AD0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58BCA357-56DA-4C8B-9542-07033648DC6E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BEB4B04E-59DC-415F-9B99-BF4EE862A54C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8F9D2249-EF33-4ABB-8198-F6EFE90CFCBD}"/>
                </a:ext>
              </a:extLst>
            </p:cNvPr>
            <p:cNvGrpSpPr/>
            <p:nvPr/>
          </p:nvGrpSpPr>
          <p:grpSpPr>
            <a:xfrm rot="3489117">
              <a:off x="6353091" y="2979071"/>
              <a:ext cx="72000" cy="372981"/>
              <a:chOff x="6272976" y="2508522"/>
              <a:chExt cx="72000" cy="345321"/>
            </a:xfrm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8AA7AE2F-B277-4AA5-B623-F76D0C233F44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4" name="Diamond 593">
                <a:extLst>
                  <a:ext uri="{FF2B5EF4-FFF2-40B4-BE49-F238E27FC236}">
                    <a16:creationId xmlns:a16="http://schemas.microsoft.com/office/drawing/2014/main" id="{5277E990-AB00-4F13-938B-1BD2308EB625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5" name="Diamond 594">
                <a:extLst>
                  <a:ext uri="{FF2B5EF4-FFF2-40B4-BE49-F238E27FC236}">
                    <a16:creationId xmlns:a16="http://schemas.microsoft.com/office/drawing/2014/main" id="{8518C0A7-FBDD-49BE-8FDF-013D2C0F3D1E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74FCAD4E-A520-47AC-8B35-2A22342F4639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F8F261F6-1DF2-489B-A957-5C642C15D78E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Picture 60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3B53C53-1919-4672-98BC-E515F852C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38"/>
            <a:stretch/>
          </p:blipFill>
          <p:spPr>
            <a:xfrm rot="275356">
              <a:off x="4884344" y="1934125"/>
              <a:ext cx="549311" cy="486887"/>
            </a:xfrm>
            <a:prstGeom prst="rect">
              <a:avLst/>
            </a:prstGeom>
          </p:spPr>
        </p:pic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id="{1CDD79D8-CD05-4499-9C49-1554A446AD6F}"/>
                </a:ext>
              </a:extLst>
            </p:cNvPr>
            <p:cNvSpPr txBox="1"/>
            <p:nvPr/>
          </p:nvSpPr>
          <p:spPr>
            <a:xfrm>
              <a:off x="2470270" y="1591168"/>
              <a:ext cx="1376925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Lenalidomide</a:t>
              </a:r>
            </a:p>
          </p:txBody>
        </p:sp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id="{70B933CE-0F5B-4695-8C7F-5D5EC5BCE587}"/>
                </a:ext>
              </a:extLst>
            </p:cNvPr>
            <p:cNvSpPr txBox="1"/>
            <p:nvPr/>
          </p:nvSpPr>
          <p:spPr>
            <a:xfrm>
              <a:off x="1542375" y="1496762"/>
              <a:ext cx="1376925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Recombinant human IL15</a:t>
              </a:r>
            </a:p>
          </p:txBody>
        </p:sp>
        <p:sp>
          <p:nvSpPr>
            <p:cNvPr id="607" name="Moon 606">
              <a:extLst>
                <a:ext uri="{FF2B5EF4-FFF2-40B4-BE49-F238E27FC236}">
                  <a16:creationId xmlns:a16="http://schemas.microsoft.com/office/drawing/2014/main" id="{5CEBB789-1857-4FE9-9EA8-CA806204725D}"/>
                </a:ext>
              </a:extLst>
            </p:cNvPr>
            <p:cNvSpPr/>
            <p:nvPr/>
          </p:nvSpPr>
          <p:spPr bwMode="auto">
            <a:xfrm rot="290769">
              <a:off x="2111200" y="1879703"/>
              <a:ext cx="496011" cy="1746539"/>
            </a:xfrm>
            <a:prstGeom prst="moon">
              <a:avLst>
                <a:gd name="adj" fmla="val 48071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8" name="Isosceles Triangle 607">
              <a:extLst>
                <a:ext uri="{FF2B5EF4-FFF2-40B4-BE49-F238E27FC236}">
                  <a16:creationId xmlns:a16="http://schemas.microsoft.com/office/drawing/2014/main" id="{4B06CFF0-8C13-4BAA-8188-40518E9CF269}"/>
                </a:ext>
              </a:extLst>
            </p:cNvPr>
            <p:cNvSpPr/>
            <p:nvPr/>
          </p:nvSpPr>
          <p:spPr bwMode="auto">
            <a:xfrm rot="8215232">
              <a:off x="2312443" y="3484552"/>
              <a:ext cx="399134" cy="33970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9" name="Moon 608">
              <a:extLst>
                <a:ext uri="{FF2B5EF4-FFF2-40B4-BE49-F238E27FC236}">
                  <a16:creationId xmlns:a16="http://schemas.microsoft.com/office/drawing/2014/main" id="{6D97AE89-498B-4A4B-A181-FAD146DF9E5F}"/>
                </a:ext>
              </a:extLst>
            </p:cNvPr>
            <p:cNvSpPr/>
            <p:nvPr/>
          </p:nvSpPr>
          <p:spPr bwMode="auto">
            <a:xfrm rot="19541316">
              <a:off x="2739909" y="1899424"/>
              <a:ext cx="271214" cy="931349"/>
            </a:xfrm>
            <a:prstGeom prst="moon">
              <a:avLst>
                <a:gd name="adj" fmla="val 57191"/>
              </a:avLst>
            </a:prstGeom>
            <a:gradFill>
              <a:gsLst>
                <a:gs pos="50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>
                    <a:lumMod val="65000"/>
                  </a:srgbClr>
                </a:gs>
              </a:gsLst>
              <a:lin ang="5400000" scaled="1"/>
            </a:gra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0" name="Isosceles Triangle 609">
              <a:extLst>
                <a:ext uri="{FF2B5EF4-FFF2-40B4-BE49-F238E27FC236}">
                  <a16:creationId xmlns:a16="http://schemas.microsoft.com/office/drawing/2014/main" id="{08DC9CE5-5A05-492F-A70B-2FD434B369A5}"/>
                </a:ext>
              </a:extLst>
            </p:cNvPr>
            <p:cNvSpPr/>
            <p:nvPr/>
          </p:nvSpPr>
          <p:spPr bwMode="auto">
            <a:xfrm rot="6896290">
              <a:off x="3073897" y="2561545"/>
              <a:ext cx="286701" cy="266549"/>
            </a:xfrm>
            <a:prstGeom prst="triangle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D93CECD4-13BB-42B6-88E5-869AF5B9B3A8}"/>
                </a:ext>
              </a:extLst>
            </p:cNvPr>
            <p:cNvSpPr/>
            <p:nvPr/>
          </p:nvSpPr>
          <p:spPr bwMode="auto">
            <a:xfrm>
              <a:off x="1488317" y="1126451"/>
              <a:ext cx="9229663" cy="522726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8575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25ED4DE1-6A3F-4271-83B0-B7C9A6BB228B}"/>
                </a:ext>
              </a:extLst>
            </p:cNvPr>
            <p:cNvSpPr/>
            <p:nvPr/>
          </p:nvSpPr>
          <p:spPr bwMode="auto">
            <a:xfrm>
              <a:off x="3069792" y="3826312"/>
              <a:ext cx="958692" cy="855457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730" h="604036">
                  <a:moveTo>
                    <a:pt x="21616" y="378976"/>
                  </a:moveTo>
                  <a:cubicBezTo>
                    <a:pt x="582" y="339288"/>
                    <a:pt x="-5372" y="290870"/>
                    <a:pt x="4947" y="252770"/>
                  </a:cubicBezTo>
                  <a:cubicBezTo>
                    <a:pt x="15266" y="214670"/>
                    <a:pt x="35109" y="185301"/>
                    <a:pt x="83528" y="150376"/>
                  </a:cubicBezTo>
                  <a:cubicBezTo>
                    <a:pt x="131947" y="115451"/>
                    <a:pt x="212909" y="68223"/>
                    <a:pt x="295459" y="43220"/>
                  </a:cubicBezTo>
                  <a:cubicBezTo>
                    <a:pt x="378009" y="18217"/>
                    <a:pt x="487547" y="2738"/>
                    <a:pt x="578828" y="357"/>
                  </a:cubicBezTo>
                  <a:cubicBezTo>
                    <a:pt x="670109" y="-2024"/>
                    <a:pt x="755438" y="7501"/>
                    <a:pt x="843147" y="28932"/>
                  </a:cubicBezTo>
                  <a:cubicBezTo>
                    <a:pt x="930856" y="50363"/>
                    <a:pt x="1038012" y="82908"/>
                    <a:pt x="1105084" y="128945"/>
                  </a:cubicBezTo>
                  <a:cubicBezTo>
                    <a:pt x="1172156" y="174982"/>
                    <a:pt x="1242403" y="248007"/>
                    <a:pt x="1245578" y="305157"/>
                  </a:cubicBezTo>
                  <a:cubicBezTo>
                    <a:pt x="1248753" y="362307"/>
                    <a:pt x="1202318" y="423822"/>
                    <a:pt x="1124134" y="471844"/>
                  </a:cubicBezTo>
                  <a:cubicBezTo>
                    <a:pt x="1045950" y="519866"/>
                    <a:pt x="918950" y="580986"/>
                    <a:pt x="776472" y="593289"/>
                  </a:cubicBezTo>
                  <a:cubicBezTo>
                    <a:pt x="633994" y="605592"/>
                    <a:pt x="596687" y="606385"/>
                    <a:pt x="514534" y="600432"/>
                  </a:cubicBezTo>
                  <a:cubicBezTo>
                    <a:pt x="432381" y="594479"/>
                    <a:pt x="314509" y="569080"/>
                    <a:pt x="283553" y="557571"/>
                  </a:cubicBezTo>
                  <a:cubicBezTo>
                    <a:pt x="252597" y="546062"/>
                    <a:pt x="164094" y="517487"/>
                    <a:pt x="131154" y="490896"/>
                  </a:cubicBezTo>
                  <a:cubicBezTo>
                    <a:pt x="79164" y="452796"/>
                    <a:pt x="42650" y="418664"/>
                    <a:pt x="21616" y="378976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D52DA34A-79D8-4D04-98E9-53931AF6EA44}"/>
                </a:ext>
              </a:extLst>
            </p:cNvPr>
            <p:cNvSpPr/>
            <p:nvPr/>
          </p:nvSpPr>
          <p:spPr bwMode="auto">
            <a:xfrm>
              <a:off x="3145412" y="3928332"/>
              <a:ext cx="806201" cy="699175"/>
            </a:xfrm>
            <a:custGeom>
              <a:avLst/>
              <a:gdLst>
                <a:gd name="connsiteX0" fmla="*/ 1709 w 1040773"/>
                <a:gd name="connsiteY0" fmla="*/ 239328 h 480945"/>
                <a:gd name="connsiteX1" fmla="*/ 55684 w 1040773"/>
                <a:gd name="connsiteY1" fmla="*/ 150428 h 480945"/>
                <a:gd name="connsiteX2" fmla="*/ 284284 w 1040773"/>
                <a:gd name="connsiteY2" fmla="*/ 36128 h 480945"/>
                <a:gd name="connsiteX3" fmla="*/ 592259 w 1040773"/>
                <a:gd name="connsiteY3" fmla="*/ 1203 h 480945"/>
                <a:gd name="connsiteX4" fmla="*/ 760534 w 1040773"/>
                <a:gd name="connsiteY4" fmla="*/ 71053 h 480945"/>
                <a:gd name="connsiteX5" fmla="*/ 878009 w 1040773"/>
                <a:gd name="connsiteY5" fmla="*/ 147253 h 480945"/>
                <a:gd name="connsiteX6" fmla="*/ 1001834 w 1040773"/>
                <a:gd name="connsiteY6" fmla="*/ 198053 h 480945"/>
                <a:gd name="connsiteX7" fmla="*/ 1039934 w 1040773"/>
                <a:gd name="connsiteY7" fmla="*/ 290128 h 480945"/>
                <a:gd name="connsiteX8" fmla="*/ 973259 w 1040773"/>
                <a:gd name="connsiteY8" fmla="*/ 366328 h 480945"/>
                <a:gd name="connsiteX9" fmla="*/ 773234 w 1040773"/>
                <a:gd name="connsiteY9" fmla="*/ 455228 h 480945"/>
                <a:gd name="connsiteX10" fmla="*/ 509709 w 1040773"/>
                <a:gd name="connsiteY10" fmla="*/ 480628 h 480945"/>
                <a:gd name="connsiteX11" fmla="*/ 293809 w 1040773"/>
                <a:gd name="connsiteY11" fmla="*/ 442528 h 480945"/>
                <a:gd name="connsiteX12" fmla="*/ 122359 w 1040773"/>
                <a:gd name="connsiteY12" fmla="*/ 375853 h 480945"/>
                <a:gd name="connsiteX13" fmla="*/ 23934 w 1040773"/>
                <a:gd name="connsiteY13" fmla="*/ 306003 h 480945"/>
                <a:gd name="connsiteX14" fmla="*/ 1709 w 1040773"/>
                <a:gd name="connsiteY14" fmla="*/ 239328 h 480945"/>
                <a:gd name="connsiteX0" fmla="*/ 2034 w 1041098"/>
                <a:gd name="connsiteY0" fmla="*/ 239328 h 480945"/>
                <a:gd name="connsiteX1" fmla="*/ 56009 w 1041098"/>
                <a:gd name="connsiteY1" fmla="*/ 150428 h 480945"/>
                <a:gd name="connsiteX2" fmla="*/ 284609 w 1041098"/>
                <a:gd name="connsiteY2" fmla="*/ 36128 h 480945"/>
                <a:gd name="connsiteX3" fmla="*/ 592584 w 1041098"/>
                <a:gd name="connsiteY3" fmla="*/ 1203 h 480945"/>
                <a:gd name="connsiteX4" fmla="*/ 760859 w 1041098"/>
                <a:gd name="connsiteY4" fmla="*/ 71053 h 480945"/>
                <a:gd name="connsiteX5" fmla="*/ 878334 w 1041098"/>
                <a:gd name="connsiteY5" fmla="*/ 147253 h 480945"/>
                <a:gd name="connsiteX6" fmla="*/ 1002159 w 1041098"/>
                <a:gd name="connsiteY6" fmla="*/ 198053 h 480945"/>
                <a:gd name="connsiteX7" fmla="*/ 1040259 w 1041098"/>
                <a:gd name="connsiteY7" fmla="*/ 290128 h 480945"/>
                <a:gd name="connsiteX8" fmla="*/ 973584 w 1041098"/>
                <a:gd name="connsiteY8" fmla="*/ 366328 h 480945"/>
                <a:gd name="connsiteX9" fmla="*/ 773559 w 1041098"/>
                <a:gd name="connsiteY9" fmla="*/ 455228 h 480945"/>
                <a:gd name="connsiteX10" fmla="*/ 510034 w 1041098"/>
                <a:gd name="connsiteY10" fmla="*/ 480628 h 480945"/>
                <a:gd name="connsiteX11" fmla="*/ 294134 w 1041098"/>
                <a:gd name="connsiteY11" fmla="*/ 442528 h 480945"/>
                <a:gd name="connsiteX12" fmla="*/ 141734 w 1041098"/>
                <a:gd name="connsiteY12" fmla="*/ 397285 h 480945"/>
                <a:gd name="connsiteX13" fmla="*/ 24259 w 1041098"/>
                <a:gd name="connsiteY13" fmla="*/ 306003 h 480945"/>
                <a:gd name="connsiteX14" fmla="*/ 2034 w 1041098"/>
                <a:gd name="connsiteY14" fmla="*/ 239328 h 480945"/>
                <a:gd name="connsiteX0" fmla="*/ 2034 w 1041098"/>
                <a:gd name="connsiteY0" fmla="*/ 239328 h 480899"/>
                <a:gd name="connsiteX1" fmla="*/ 56009 w 1041098"/>
                <a:gd name="connsiteY1" fmla="*/ 150428 h 480899"/>
                <a:gd name="connsiteX2" fmla="*/ 284609 w 1041098"/>
                <a:gd name="connsiteY2" fmla="*/ 36128 h 480899"/>
                <a:gd name="connsiteX3" fmla="*/ 592584 w 1041098"/>
                <a:gd name="connsiteY3" fmla="*/ 1203 h 480899"/>
                <a:gd name="connsiteX4" fmla="*/ 760859 w 1041098"/>
                <a:gd name="connsiteY4" fmla="*/ 71053 h 480899"/>
                <a:gd name="connsiteX5" fmla="*/ 878334 w 1041098"/>
                <a:gd name="connsiteY5" fmla="*/ 147253 h 480899"/>
                <a:gd name="connsiteX6" fmla="*/ 1002159 w 1041098"/>
                <a:gd name="connsiteY6" fmla="*/ 198053 h 480899"/>
                <a:gd name="connsiteX7" fmla="*/ 1040259 w 1041098"/>
                <a:gd name="connsiteY7" fmla="*/ 290128 h 480899"/>
                <a:gd name="connsiteX8" fmla="*/ 973584 w 1041098"/>
                <a:gd name="connsiteY8" fmla="*/ 366328 h 480899"/>
                <a:gd name="connsiteX9" fmla="*/ 773559 w 1041098"/>
                <a:gd name="connsiteY9" fmla="*/ 455228 h 480899"/>
                <a:gd name="connsiteX10" fmla="*/ 510034 w 1041098"/>
                <a:gd name="connsiteY10" fmla="*/ 480628 h 480899"/>
                <a:gd name="connsiteX11" fmla="*/ 315565 w 1041098"/>
                <a:gd name="connsiteY11" fmla="*/ 463959 h 480899"/>
                <a:gd name="connsiteX12" fmla="*/ 141734 w 1041098"/>
                <a:gd name="connsiteY12" fmla="*/ 397285 h 480899"/>
                <a:gd name="connsiteX13" fmla="*/ 24259 w 1041098"/>
                <a:gd name="connsiteY13" fmla="*/ 306003 h 480899"/>
                <a:gd name="connsiteX14" fmla="*/ 2034 w 1041098"/>
                <a:gd name="connsiteY14" fmla="*/ 239328 h 480899"/>
                <a:gd name="connsiteX0" fmla="*/ 2034 w 1041098"/>
                <a:gd name="connsiteY0" fmla="*/ 239328 h 485556"/>
                <a:gd name="connsiteX1" fmla="*/ 56009 w 1041098"/>
                <a:gd name="connsiteY1" fmla="*/ 150428 h 485556"/>
                <a:gd name="connsiteX2" fmla="*/ 284609 w 1041098"/>
                <a:gd name="connsiteY2" fmla="*/ 36128 h 485556"/>
                <a:gd name="connsiteX3" fmla="*/ 592584 w 1041098"/>
                <a:gd name="connsiteY3" fmla="*/ 1203 h 485556"/>
                <a:gd name="connsiteX4" fmla="*/ 760859 w 1041098"/>
                <a:gd name="connsiteY4" fmla="*/ 71053 h 485556"/>
                <a:gd name="connsiteX5" fmla="*/ 878334 w 1041098"/>
                <a:gd name="connsiteY5" fmla="*/ 147253 h 485556"/>
                <a:gd name="connsiteX6" fmla="*/ 1002159 w 1041098"/>
                <a:gd name="connsiteY6" fmla="*/ 198053 h 485556"/>
                <a:gd name="connsiteX7" fmla="*/ 1040259 w 1041098"/>
                <a:gd name="connsiteY7" fmla="*/ 290128 h 485556"/>
                <a:gd name="connsiteX8" fmla="*/ 973584 w 1041098"/>
                <a:gd name="connsiteY8" fmla="*/ 366328 h 485556"/>
                <a:gd name="connsiteX9" fmla="*/ 773559 w 1041098"/>
                <a:gd name="connsiteY9" fmla="*/ 455228 h 485556"/>
                <a:gd name="connsiteX10" fmla="*/ 545752 w 1041098"/>
                <a:gd name="connsiteY10" fmla="*/ 485391 h 485556"/>
                <a:gd name="connsiteX11" fmla="*/ 315565 w 1041098"/>
                <a:gd name="connsiteY11" fmla="*/ 463959 h 485556"/>
                <a:gd name="connsiteX12" fmla="*/ 141734 w 1041098"/>
                <a:gd name="connsiteY12" fmla="*/ 397285 h 485556"/>
                <a:gd name="connsiteX13" fmla="*/ 24259 w 1041098"/>
                <a:gd name="connsiteY13" fmla="*/ 306003 h 485556"/>
                <a:gd name="connsiteX14" fmla="*/ 2034 w 1041098"/>
                <a:gd name="connsiteY14" fmla="*/ 239328 h 485556"/>
                <a:gd name="connsiteX0" fmla="*/ 2034 w 1041098"/>
                <a:gd name="connsiteY0" fmla="*/ 239328 h 485640"/>
                <a:gd name="connsiteX1" fmla="*/ 56009 w 1041098"/>
                <a:gd name="connsiteY1" fmla="*/ 150428 h 485640"/>
                <a:gd name="connsiteX2" fmla="*/ 284609 w 1041098"/>
                <a:gd name="connsiteY2" fmla="*/ 36128 h 485640"/>
                <a:gd name="connsiteX3" fmla="*/ 592584 w 1041098"/>
                <a:gd name="connsiteY3" fmla="*/ 1203 h 485640"/>
                <a:gd name="connsiteX4" fmla="*/ 760859 w 1041098"/>
                <a:gd name="connsiteY4" fmla="*/ 71053 h 485640"/>
                <a:gd name="connsiteX5" fmla="*/ 878334 w 1041098"/>
                <a:gd name="connsiteY5" fmla="*/ 147253 h 485640"/>
                <a:gd name="connsiteX6" fmla="*/ 1002159 w 1041098"/>
                <a:gd name="connsiteY6" fmla="*/ 198053 h 485640"/>
                <a:gd name="connsiteX7" fmla="*/ 1040259 w 1041098"/>
                <a:gd name="connsiteY7" fmla="*/ 290128 h 485640"/>
                <a:gd name="connsiteX8" fmla="*/ 973584 w 1041098"/>
                <a:gd name="connsiteY8" fmla="*/ 366328 h 485640"/>
                <a:gd name="connsiteX9" fmla="*/ 783084 w 1041098"/>
                <a:gd name="connsiteY9" fmla="*/ 452847 h 485640"/>
                <a:gd name="connsiteX10" fmla="*/ 545752 w 1041098"/>
                <a:gd name="connsiteY10" fmla="*/ 485391 h 485640"/>
                <a:gd name="connsiteX11" fmla="*/ 315565 w 1041098"/>
                <a:gd name="connsiteY11" fmla="*/ 463959 h 485640"/>
                <a:gd name="connsiteX12" fmla="*/ 141734 w 1041098"/>
                <a:gd name="connsiteY12" fmla="*/ 397285 h 485640"/>
                <a:gd name="connsiteX13" fmla="*/ 24259 w 1041098"/>
                <a:gd name="connsiteY13" fmla="*/ 306003 h 485640"/>
                <a:gd name="connsiteX14" fmla="*/ 2034 w 1041098"/>
                <a:gd name="connsiteY14" fmla="*/ 239328 h 485640"/>
                <a:gd name="connsiteX0" fmla="*/ 2034 w 1041098"/>
                <a:gd name="connsiteY0" fmla="*/ 239328 h 492694"/>
                <a:gd name="connsiteX1" fmla="*/ 56009 w 1041098"/>
                <a:gd name="connsiteY1" fmla="*/ 150428 h 492694"/>
                <a:gd name="connsiteX2" fmla="*/ 284609 w 1041098"/>
                <a:gd name="connsiteY2" fmla="*/ 36128 h 492694"/>
                <a:gd name="connsiteX3" fmla="*/ 592584 w 1041098"/>
                <a:gd name="connsiteY3" fmla="*/ 1203 h 492694"/>
                <a:gd name="connsiteX4" fmla="*/ 760859 w 1041098"/>
                <a:gd name="connsiteY4" fmla="*/ 71053 h 492694"/>
                <a:gd name="connsiteX5" fmla="*/ 878334 w 1041098"/>
                <a:gd name="connsiteY5" fmla="*/ 147253 h 492694"/>
                <a:gd name="connsiteX6" fmla="*/ 1002159 w 1041098"/>
                <a:gd name="connsiteY6" fmla="*/ 198053 h 492694"/>
                <a:gd name="connsiteX7" fmla="*/ 1040259 w 1041098"/>
                <a:gd name="connsiteY7" fmla="*/ 290128 h 492694"/>
                <a:gd name="connsiteX8" fmla="*/ 973584 w 1041098"/>
                <a:gd name="connsiteY8" fmla="*/ 366328 h 492694"/>
                <a:gd name="connsiteX9" fmla="*/ 783084 w 1041098"/>
                <a:gd name="connsiteY9" fmla="*/ 452847 h 492694"/>
                <a:gd name="connsiteX10" fmla="*/ 557658 w 1041098"/>
                <a:gd name="connsiteY10" fmla="*/ 492535 h 492694"/>
                <a:gd name="connsiteX11" fmla="*/ 315565 w 1041098"/>
                <a:gd name="connsiteY11" fmla="*/ 463959 h 492694"/>
                <a:gd name="connsiteX12" fmla="*/ 141734 w 1041098"/>
                <a:gd name="connsiteY12" fmla="*/ 397285 h 492694"/>
                <a:gd name="connsiteX13" fmla="*/ 24259 w 1041098"/>
                <a:gd name="connsiteY13" fmla="*/ 306003 h 492694"/>
                <a:gd name="connsiteX14" fmla="*/ 2034 w 1041098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83084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  <a:gd name="connsiteX0" fmla="*/ 1559 w 1047582"/>
                <a:gd name="connsiteY0" fmla="*/ 239328 h 492694"/>
                <a:gd name="connsiteX1" fmla="*/ 55534 w 1047582"/>
                <a:gd name="connsiteY1" fmla="*/ 150428 h 492694"/>
                <a:gd name="connsiteX2" fmla="*/ 284134 w 1047582"/>
                <a:gd name="connsiteY2" fmla="*/ 36128 h 492694"/>
                <a:gd name="connsiteX3" fmla="*/ 592109 w 1047582"/>
                <a:gd name="connsiteY3" fmla="*/ 1203 h 492694"/>
                <a:gd name="connsiteX4" fmla="*/ 760384 w 1047582"/>
                <a:gd name="connsiteY4" fmla="*/ 71053 h 492694"/>
                <a:gd name="connsiteX5" fmla="*/ 877859 w 1047582"/>
                <a:gd name="connsiteY5" fmla="*/ 147253 h 492694"/>
                <a:gd name="connsiteX6" fmla="*/ 1001684 w 1047582"/>
                <a:gd name="connsiteY6" fmla="*/ 198053 h 492694"/>
                <a:gd name="connsiteX7" fmla="*/ 1046928 w 1047582"/>
                <a:gd name="connsiteY7" fmla="*/ 287747 h 492694"/>
                <a:gd name="connsiteX8" fmla="*/ 973109 w 1047582"/>
                <a:gd name="connsiteY8" fmla="*/ 366328 h 492694"/>
                <a:gd name="connsiteX9" fmla="*/ 782609 w 1047582"/>
                <a:gd name="connsiteY9" fmla="*/ 452847 h 492694"/>
                <a:gd name="connsiteX10" fmla="*/ 557183 w 1047582"/>
                <a:gd name="connsiteY10" fmla="*/ 492535 h 492694"/>
                <a:gd name="connsiteX11" fmla="*/ 315090 w 1047582"/>
                <a:gd name="connsiteY11" fmla="*/ 463959 h 492694"/>
                <a:gd name="connsiteX12" fmla="*/ 141259 w 1047582"/>
                <a:gd name="connsiteY12" fmla="*/ 397285 h 492694"/>
                <a:gd name="connsiteX13" fmla="*/ 26165 w 1047582"/>
                <a:gd name="connsiteY13" fmla="*/ 320291 h 492694"/>
                <a:gd name="connsiteX14" fmla="*/ 1559 w 1047582"/>
                <a:gd name="connsiteY14" fmla="*/ 239328 h 492694"/>
                <a:gd name="connsiteX0" fmla="*/ 1559 w 1047582"/>
                <a:gd name="connsiteY0" fmla="*/ 240320 h 493686"/>
                <a:gd name="connsiteX1" fmla="*/ 55534 w 1047582"/>
                <a:gd name="connsiteY1" fmla="*/ 151420 h 493686"/>
                <a:gd name="connsiteX2" fmla="*/ 281752 w 1047582"/>
                <a:gd name="connsiteY2" fmla="*/ 29977 h 493686"/>
                <a:gd name="connsiteX3" fmla="*/ 592109 w 1047582"/>
                <a:gd name="connsiteY3" fmla="*/ 2195 h 493686"/>
                <a:gd name="connsiteX4" fmla="*/ 760384 w 1047582"/>
                <a:gd name="connsiteY4" fmla="*/ 72045 h 493686"/>
                <a:gd name="connsiteX5" fmla="*/ 877859 w 1047582"/>
                <a:gd name="connsiteY5" fmla="*/ 148245 h 493686"/>
                <a:gd name="connsiteX6" fmla="*/ 1001684 w 1047582"/>
                <a:gd name="connsiteY6" fmla="*/ 199045 h 493686"/>
                <a:gd name="connsiteX7" fmla="*/ 1046928 w 1047582"/>
                <a:gd name="connsiteY7" fmla="*/ 288739 h 493686"/>
                <a:gd name="connsiteX8" fmla="*/ 973109 w 1047582"/>
                <a:gd name="connsiteY8" fmla="*/ 367320 h 493686"/>
                <a:gd name="connsiteX9" fmla="*/ 782609 w 1047582"/>
                <a:gd name="connsiteY9" fmla="*/ 453839 h 493686"/>
                <a:gd name="connsiteX10" fmla="*/ 557183 w 1047582"/>
                <a:gd name="connsiteY10" fmla="*/ 493527 h 493686"/>
                <a:gd name="connsiteX11" fmla="*/ 315090 w 1047582"/>
                <a:gd name="connsiteY11" fmla="*/ 464951 h 493686"/>
                <a:gd name="connsiteX12" fmla="*/ 141259 w 1047582"/>
                <a:gd name="connsiteY12" fmla="*/ 398277 h 493686"/>
                <a:gd name="connsiteX13" fmla="*/ 26165 w 1047582"/>
                <a:gd name="connsiteY13" fmla="*/ 321283 h 493686"/>
                <a:gd name="connsiteX14" fmla="*/ 1559 w 1047582"/>
                <a:gd name="connsiteY14" fmla="*/ 240320 h 493686"/>
                <a:gd name="connsiteX0" fmla="*/ 1559 w 1047582"/>
                <a:gd name="connsiteY0" fmla="*/ 240320 h 493686"/>
                <a:gd name="connsiteX1" fmla="*/ 55534 w 1047582"/>
                <a:gd name="connsiteY1" fmla="*/ 151420 h 493686"/>
                <a:gd name="connsiteX2" fmla="*/ 281752 w 1047582"/>
                <a:gd name="connsiteY2" fmla="*/ 29977 h 493686"/>
                <a:gd name="connsiteX3" fmla="*/ 592109 w 1047582"/>
                <a:gd name="connsiteY3" fmla="*/ 2195 h 493686"/>
                <a:gd name="connsiteX4" fmla="*/ 760384 w 1047582"/>
                <a:gd name="connsiteY4" fmla="*/ 72045 h 493686"/>
                <a:gd name="connsiteX5" fmla="*/ 877859 w 1047582"/>
                <a:gd name="connsiteY5" fmla="*/ 148245 h 493686"/>
                <a:gd name="connsiteX6" fmla="*/ 1001684 w 1047582"/>
                <a:gd name="connsiteY6" fmla="*/ 199045 h 493686"/>
                <a:gd name="connsiteX7" fmla="*/ 1046928 w 1047582"/>
                <a:gd name="connsiteY7" fmla="*/ 288739 h 493686"/>
                <a:gd name="connsiteX8" fmla="*/ 973109 w 1047582"/>
                <a:gd name="connsiteY8" fmla="*/ 367320 h 493686"/>
                <a:gd name="connsiteX9" fmla="*/ 782609 w 1047582"/>
                <a:gd name="connsiteY9" fmla="*/ 453839 h 493686"/>
                <a:gd name="connsiteX10" fmla="*/ 557183 w 1047582"/>
                <a:gd name="connsiteY10" fmla="*/ 493527 h 493686"/>
                <a:gd name="connsiteX11" fmla="*/ 315090 w 1047582"/>
                <a:gd name="connsiteY11" fmla="*/ 464951 h 493686"/>
                <a:gd name="connsiteX12" fmla="*/ 141259 w 1047582"/>
                <a:gd name="connsiteY12" fmla="*/ 398277 h 493686"/>
                <a:gd name="connsiteX13" fmla="*/ 26165 w 1047582"/>
                <a:gd name="connsiteY13" fmla="*/ 321283 h 493686"/>
                <a:gd name="connsiteX14" fmla="*/ 1559 w 1047582"/>
                <a:gd name="connsiteY14" fmla="*/ 240320 h 49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582" h="493686">
                  <a:moveTo>
                    <a:pt x="1559" y="240320"/>
                  </a:moveTo>
                  <a:cubicBezTo>
                    <a:pt x="6454" y="212010"/>
                    <a:pt x="8835" y="186477"/>
                    <a:pt x="55534" y="151420"/>
                  </a:cubicBezTo>
                  <a:cubicBezTo>
                    <a:pt x="102233" y="116363"/>
                    <a:pt x="192323" y="54848"/>
                    <a:pt x="281752" y="29977"/>
                  </a:cubicBezTo>
                  <a:cubicBezTo>
                    <a:pt x="371181" y="5106"/>
                    <a:pt x="512337" y="-4816"/>
                    <a:pt x="592109" y="2195"/>
                  </a:cubicBezTo>
                  <a:cubicBezTo>
                    <a:pt x="671881" y="9206"/>
                    <a:pt x="712759" y="47703"/>
                    <a:pt x="760384" y="72045"/>
                  </a:cubicBezTo>
                  <a:cubicBezTo>
                    <a:pt x="808009" y="96387"/>
                    <a:pt x="837642" y="127078"/>
                    <a:pt x="877859" y="148245"/>
                  </a:cubicBezTo>
                  <a:cubicBezTo>
                    <a:pt x="918076" y="169412"/>
                    <a:pt x="973506" y="175629"/>
                    <a:pt x="1001684" y="199045"/>
                  </a:cubicBezTo>
                  <a:cubicBezTo>
                    <a:pt x="1029862" y="222461"/>
                    <a:pt x="1051690" y="260693"/>
                    <a:pt x="1046928" y="288739"/>
                  </a:cubicBezTo>
                  <a:cubicBezTo>
                    <a:pt x="1042166" y="316785"/>
                    <a:pt x="1017162" y="339803"/>
                    <a:pt x="973109" y="367320"/>
                  </a:cubicBezTo>
                  <a:cubicBezTo>
                    <a:pt x="929056" y="394837"/>
                    <a:pt x="851930" y="432805"/>
                    <a:pt x="782609" y="453839"/>
                  </a:cubicBezTo>
                  <a:cubicBezTo>
                    <a:pt x="713288" y="474874"/>
                    <a:pt x="635103" y="491675"/>
                    <a:pt x="557183" y="493527"/>
                  </a:cubicBezTo>
                  <a:cubicBezTo>
                    <a:pt x="479263" y="495379"/>
                    <a:pt x="384411" y="480826"/>
                    <a:pt x="315090" y="464951"/>
                  </a:cubicBezTo>
                  <a:cubicBezTo>
                    <a:pt x="245769" y="449076"/>
                    <a:pt x="186238" y="421031"/>
                    <a:pt x="141259" y="398277"/>
                  </a:cubicBezTo>
                  <a:cubicBezTo>
                    <a:pt x="96280" y="375523"/>
                    <a:pt x="49448" y="347609"/>
                    <a:pt x="26165" y="321283"/>
                  </a:cubicBezTo>
                  <a:cubicBezTo>
                    <a:pt x="2882" y="294957"/>
                    <a:pt x="-3336" y="268630"/>
                    <a:pt x="1559" y="240320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6186F543-EE03-4136-A568-CFC5C4899C75}"/>
                </a:ext>
              </a:extLst>
            </p:cNvPr>
            <p:cNvSpPr txBox="1"/>
            <p:nvPr/>
          </p:nvSpPr>
          <p:spPr>
            <a:xfrm>
              <a:off x="3841741" y="3568072"/>
              <a:ext cx="57512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bsAb</a:t>
              </a:r>
            </a:p>
          </p:txBody>
        </p:sp>
        <p:sp>
          <p:nvSpPr>
            <p:cNvPr id="617" name="TextBox 616">
              <a:extLst>
                <a:ext uri="{FF2B5EF4-FFF2-40B4-BE49-F238E27FC236}">
                  <a16:creationId xmlns:a16="http://schemas.microsoft.com/office/drawing/2014/main" id="{A99826D7-D5B4-4E2B-B847-BEB8B6C78C9D}"/>
                </a:ext>
              </a:extLst>
            </p:cNvPr>
            <p:cNvSpPr txBox="1"/>
            <p:nvPr/>
          </p:nvSpPr>
          <p:spPr>
            <a:xfrm>
              <a:off x="1600877" y="4091866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Anti-4-1BB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id="{E1CAFB5C-1CE2-4E77-A149-2EB26153E14F}"/>
                </a:ext>
              </a:extLst>
            </p:cNvPr>
            <p:cNvSpPr txBox="1"/>
            <p:nvPr/>
          </p:nvSpPr>
          <p:spPr>
            <a:xfrm>
              <a:off x="2532957" y="3802912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4-1BB</a:t>
              </a:r>
            </a:p>
          </p:txBody>
        </p: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E2136CFF-2E6B-4C2F-B0F1-82D53678317F}"/>
                </a:ext>
              </a:extLst>
            </p:cNvPr>
            <p:cNvSpPr txBox="1"/>
            <p:nvPr/>
          </p:nvSpPr>
          <p:spPr>
            <a:xfrm>
              <a:off x="2303946" y="4411562"/>
              <a:ext cx="1152079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CD4</a:t>
              </a:r>
              <a:r>
                <a:rPr kumimoji="0" lang="en-GB" sz="12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 lymphocyte</a:t>
              </a:r>
            </a:p>
          </p:txBody>
        </p:sp>
        <p:sp>
          <p:nvSpPr>
            <p:cNvPr id="620" name="TextBox 619">
              <a:extLst>
                <a:ext uri="{FF2B5EF4-FFF2-40B4-BE49-F238E27FC236}">
                  <a16:creationId xmlns:a16="http://schemas.microsoft.com/office/drawing/2014/main" id="{F2E90430-77D9-4510-9E2E-A204221A2331}"/>
                </a:ext>
              </a:extLst>
            </p:cNvPr>
            <p:cNvSpPr txBox="1"/>
            <p:nvPr/>
          </p:nvSpPr>
          <p:spPr>
            <a:xfrm>
              <a:off x="5352759" y="4303805"/>
              <a:ext cx="467165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bsAb</a:t>
              </a:r>
            </a:p>
          </p:txBody>
        </p:sp>
        <p:pic>
          <p:nvPicPr>
            <p:cNvPr id="624" name="Picture 62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7A51A0F-0880-4D45-B45E-A804CB708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1AC9A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2891015">
              <a:off x="2363041" y="4014000"/>
              <a:ext cx="252840" cy="286140"/>
            </a:xfrm>
            <a:prstGeom prst="rect">
              <a:avLst/>
            </a:prstGeom>
          </p:spPr>
        </p:pic>
        <p:pic>
          <p:nvPicPr>
            <p:cNvPr id="625" name="Picture 6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FB4956F-3859-48FA-8308-01AE80B24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3BA01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0018819">
              <a:off x="4290255" y="3565611"/>
              <a:ext cx="252840" cy="286140"/>
            </a:xfrm>
            <a:prstGeom prst="rect">
              <a:avLst/>
            </a:prstGeom>
          </p:spPr>
        </p:pic>
        <p:pic>
          <p:nvPicPr>
            <p:cNvPr id="626" name="Picture 62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246D605-68BD-4237-83C9-4430FD342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3BA01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540646">
              <a:off x="5745112" y="4247963"/>
              <a:ext cx="252840" cy="286140"/>
            </a:xfrm>
            <a:prstGeom prst="rect">
              <a:avLst/>
            </a:prstGeom>
          </p:spPr>
        </p:pic>
        <p:grpSp>
          <p:nvGrpSpPr>
            <p:cNvPr id="627" name="Group 626">
              <a:extLst>
                <a:ext uri="{FF2B5EF4-FFF2-40B4-BE49-F238E27FC236}">
                  <a16:creationId xmlns:a16="http://schemas.microsoft.com/office/drawing/2014/main" id="{47C735E7-1F18-49EF-8793-C64F2C95A6B0}"/>
                </a:ext>
              </a:extLst>
            </p:cNvPr>
            <p:cNvGrpSpPr/>
            <p:nvPr/>
          </p:nvGrpSpPr>
          <p:grpSpPr>
            <a:xfrm>
              <a:off x="2711264" y="3960495"/>
              <a:ext cx="445966" cy="197783"/>
              <a:chOff x="3146021" y="3622406"/>
              <a:chExt cx="445966" cy="197783"/>
            </a:xfrm>
          </p:grpSpPr>
          <p:sp>
            <p:nvSpPr>
              <p:cNvPr id="628" name="Octagon 101">
                <a:extLst>
                  <a:ext uri="{FF2B5EF4-FFF2-40B4-BE49-F238E27FC236}">
                    <a16:creationId xmlns:a16="http://schemas.microsoft.com/office/drawing/2014/main" id="{78A3E5B0-0E8B-4AED-97CE-33F2A9C1B1F1}"/>
                  </a:ext>
                </a:extLst>
              </p:cNvPr>
              <p:cNvSpPr/>
              <p:nvPr/>
            </p:nvSpPr>
            <p:spPr bwMode="auto">
              <a:xfrm rot="17097577">
                <a:off x="3332656" y="3560857"/>
                <a:ext cx="122878" cy="39578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7347 w 122878"/>
                  <a:gd name="connsiteY6" fmla="*/ 264306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18382 w 122878"/>
                  <a:gd name="connsiteY3" fmla="*/ 73424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78" h="323105">
                    <a:moveTo>
                      <a:pt x="0" y="6906"/>
                    </a:moveTo>
                    <a:lnTo>
                      <a:pt x="15318" y="0"/>
                    </a:lnTo>
                    <a:lnTo>
                      <a:pt x="106471" y="51720"/>
                    </a:lnTo>
                    <a:lnTo>
                      <a:pt x="118382" y="73424"/>
                    </a:lnTo>
                    <a:cubicBezTo>
                      <a:pt x="119881" y="152842"/>
                      <a:pt x="121379" y="232260"/>
                      <a:pt x="122878" y="311678"/>
                    </a:cubicBezTo>
                    <a:lnTo>
                      <a:pt x="104749" y="323105"/>
                    </a:lnTo>
                    <a:lnTo>
                      <a:pt x="18892" y="284092"/>
                    </a:lnTo>
                    <a:lnTo>
                      <a:pt x="5376" y="260952"/>
                    </a:lnTo>
                    <a:lnTo>
                      <a:pt x="0" y="6906"/>
                    </a:lnTo>
                    <a:close/>
                  </a:path>
                </a:pathLst>
              </a:custGeom>
              <a:solidFill>
                <a:srgbClr val="1AC9A8">
                  <a:lumMod val="60000"/>
                  <a:lumOff val="40000"/>
                </a:srgbClr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A54A932D-537A-4202-8AE0-E093455A0B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5512" y="3712542"/>
                <a:ext cx="324421" cy="90114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75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630" name="Isosceles Triangle 629">
                <a:extLst>
                  <a:ext uri="{FF2B5EF4-FFF2-40B4-BE49-F238E27FC236}">
                    <a16:creationId xmlns:a16="http://schemas.microsoft.com/office/drawing/2014/main" id="{D3A21203-60DD-44BB-B02D-91D1888DF4CF}"/>
                  </a:ext>
                </a:extLst>
              </p:cNvPr>
              <p:cNvSpPr/>
              <p:nvPr/>
            </p:nvSpPr>
            <p:spPr bwMode="auto">
              <a:xfrm rot="21303106">
                <a:off x="3201146" y="3662920"/>
                <a:ext cx="82535" cy="67607"/>
              </a:xfrm>
              <a:prstGeom prst="triangle">
                <a:avLst/>
              </a:prstGeom>
              <a:solidFill>
                <a:srgbClr val="E7E7E9"/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14F8B6D1-0F88-4695-B0B1-B320B21A97F0}"/>
                  </a:ext>
                </a:extLst>
              </p:cNvPr>
              <p:cNvSpPr/>
              <p:nvPr/>
            </p:nvSpPr>
            <p:spPr bwMode="auto">
              <a:xfrm rot="3023346">
                <a:off x="3156059" y="3612368"/>
                <a:ext cx="98570" cy="118645"/>
              </a:xfrm>
              <a:prstGeom prst="rect">
                <a:avLst/>
              </a:prstGeom>
              <a:solidFill>
                <a:srgbClr val="E7E7E9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8C64ACA3-6CDD-4EB2-A446-8B5E620E5A35}"/>
                </a:ext>
              </a:extLst>
            </p:cNvPr>
            <p:cNvGrpSpPr/>
            <p:nvPr/>
          </p:nvGrpSpPr>
          <p:grpSpPr>
            <a:xfrm rot="10204475">
              <a:off x="5566047" y="3925303"/>
              <a:ext cx="72000" cy="276706"/>
              <a:chOff x="6272976" y="2508522"/>
              <a:chExt cx="72000" cy="345321"/>
            </a:xfrm>
          </p:grpSpPr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A997C936-D77F-46B1-B996-2FC7C4FB5967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4" name="Diamond 633">
                <a:extLst>
                  <a:ext uri="{FF2B5EF4-FFF2-40B4-BE49-F238E27FC236}">
                    <a16:creationId xmlns:a16="http://schemas.microsoft.com/office/drawing/2014/main" id="{6FEBF177-91B0-45B7-A0A6-335604EF0FE8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5" name="Diamond 634">
                <a:extLst>
                  <a:ext uri="{FF2B5EF4-FFF2-40B4-BE49-F238E27FC236}">
                    <a16:creationId xmlns:a16="http://schemas.microsoft.com/office/drawing/2014/main" id="{87654BD6-35F3-447A-BAA4-D60943902001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006CF1C0-7D80-4D61-84D5-D535C59A2D8A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66837BB3-206F-4EE3-8D77-989C353822B7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8" name="Group 637">
              <a:extLst>
                <a:ext uri="{FF2B5EF4-FFF2-40B4-BE49-F238E27FC236}">
                  <a16:creationId xmlns:a16="http://schemas.microsoft.com/office/drawing/2014/main" id="{F5614187-0AC5-490E-B10B-4709D5241289}"/>
                </a:ext>
              </a:extLst>
            </p:cNvPr>
            <p:cNvGrpSpPr/>
            <p:nvPr/>
          </p:nvGrpSpPr>
          <p:grpSpPr>
            <a:xfrm rot="8055943">
              <a:off x="3966344" y="3899891"/>
              <a:ext cx="285823" cy="276130"/>
              <a:chOff x="4601504" y="4041412"/>
              <a:chExt cx="285823" cy="276130"/>
            </a:xfrm>
          </p:grpSpPr>
          <p:grpSp>
            <p:nvGrpSpPr>
              <p:cNvPr id="639" name="Group 638">
                <a:extLst>
                  <a:ext uri="{FF2B5EF4-FFF2-40B4-BE49-F238E27FC236}">
                    <a16:creationId xmlns:a16="http://schemas.microsoft.com/office/drawing/2014/main" id="{B9B2ECE9-3C88-42AC-9358-F55581656D50}"/>
                  </a:ext>
                </a:extLst>
              </p:cNvPr>
              <p:cNvGrpSpPr/>
              <p:nvPr/>
            </p:nvGrpSpPr>
            <p:grpSpPr>
              <a:xfrm rot="20700245">
                <a:off x="4601504" y="4041412"/>
                <a:ext cx="279405" cy="271447"/>
                <a:chOff x="6579607" y="3760546"/>
                <a:chExt cx="279017" cy="271069"/>
              </a:xfrm>
            </p:grpSpPr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30BD6F1B-F483-4F98-9361-604E87AEDB49}"/>
                    </a:ext>
                  </a:extLst>
                </p:cNvPr>
                <p:cNvSpPr/>
                <p:nvPr/>
              </p:nvSpPr>
              <p:spPr bwMode="auto">
                <a:xfrm rot="7695">
                  <a:off x="6579607" y="3872323"/>
                  <a:ext cx="279017" cy="159292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B51D605E-8721-45F1-868C-F86424B161B1}"/>
                    </a:ext>
                  </a:extLst>
                </p:cNvPr>
                <p:cNvSpPr/>
                <p:nvPr/>
              </p:nvSpPr>
              <p:spPr bwMode="auto">
                <a:xfrm rot="4338503" flipV="1">
                  <a:off x="6622442" y="3804065"/>
                  <a:ext cx="264726" cy="177687"/>
                </a:xfrm>
                <a:custGeom>
                  <a:avLst/>
                  <a:gdLst>
                    <a:gd name="connsiteX0" fmla="*/ 344146 w 1540065"/>
                    <a:gd name="connsiteY0" fmla="*/ 19098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4146 w 1540065"/>
                    <a:gd name="connsiteY31" fmla="*/ 19098 h 926696"/>
                    <a:gd name="connsiteX0" fmla="*/ 346527 w 1540065"/>
                    <a:gd name="connsiteY0" fmla="*/ 16717 h 926696"/>
                    <a:gd name="connsiteX1" fmla="*/ 256039 w 1540065"/>
                    <a:gd name="connsiteY1" fmla="*/ 54817 h 926696"/>
                    <a:gd name="connsiteX2" fmla="*/ 170314 w 1540065"/>
                    <a:gd name="connsiteY2" fmla="*/ 50054 h 926696"/>
                    <a:gd name="connsiteX3" fmla="*/ 106021 w 1540065"/>
                    <a:gd name="connsiteY3" fmla="*/ 16717 h 926696"/>
                    <a:gd name="connsiteX4" fmla="*/ 77446 w 1540065"/>
                    <a:gd name="connsiteY4" fmla="*/ 48 h 926696"/>
                    <a:gd name="connsiteX5" fmla="*/ 48871 w 1540065"/>
                    <a:gd name="connsiteY5" fmla="*/ 21479 h 926696"/>
                    <a:gd name="connsiteX6" fmla="*/ 22677 w 1540065"/>
                    <a:gd name="connsiteY6" fmla="*/ 64342 h 926696"/>
                    <a:gd name="connsiteX7" fmla="*/ 1246 w 1540065"/>
                    <a:gd name="connsiteY7" fmla="*/ 123873 h 926696"/>
                    <a:gd name="connsiteX8" fmla="*/ 6008 w 1540065"/>
                    <a:gd name="connsiteY8" fmla="*/ 183404 h 926696"/>
                    <a:gd name="connsiteX9" fmla="*/ 34583 w 1540065"/>
                    <a:gd name="connsiteY9" fmla="*/ 264367 h 926696"/>
                    <a:gd name="connsiteX10" fmla="*/ 82208 w 1540065"/>
                    <a:gd name="connsiteY10" fmla="*/ 302467 h 926696"/>
                    <a:gd name="connsiteX11" fmla="*/ 153646 w 1540065"/>
                    <a:gd name="connsiteY11" fmla="*/ 333423 h 926696"/>
                    <a:gd name="connsiteX12" fmla="*/ 239371 w 1540065"/>
                    <a:gd name="connsiteY12" fmla="*/ 335804 h 926696"/>
                    <a:gd name="connsiteX13" fmla="*/ 320333 w 1540065"/>
                    <a:gd name="connsiteY13" fmla="*/ 314373 h 926696"/>
                    <a:gd name="connsiteX14" fmla="*/ 370339 w 1540065"/>
                    <a:gd name="connsiteY14" fmla="*/ 276273 h 926696"/>
                    <a:gd name="connsiteX15" fmla="*/ 391771 w 1540065"/>
                    <a:gd name="connsiteY15" fmla="*/ 254842 h 926696"/>
                    <a:gd name="connsiteX16" fmla="*/ 439396 w 1540065"/>
                    <a:gd name="connsiteY16" fmla="*/ 281035 h 926696"/>
                    <a:gd name="connsiteX17" fmla="*/ 517977 w 1540065"/>
                    <a:gd name="connsiteY17" fmla="*/ 338185 h 926696"/>
                    <a:gd name="connsiteX18" fmla="*/ 894214 w 1540065"/>
                    <a:gd name="connsiteY18" fmla="*/ 609648 h 926696"/>
                    <a:gd name="connsiteX19" fmla="*/ 1179964 w 1540065"/>
                    <a:gd name="connsiteY19" fmla="*/ 797767 h 926696"/>
                    <a:gd name="connsiteX20" fmla="*/ 1358558 w 1540065"/>
                    <a:gd name="connsiteY20" fmla="*/ 914448 h 926696"/>
                    <a:gd name="connsiteX21" fmla="*/ 1403802 w 1540065"/>
                    <a:gd name="connsiteY21" fmla="*/ 923973 h 926696"/>
                    <a:gd name="connsiteX22" fmla="*/ 1446664 w 1540065"/>
                    <a:gd name="connsiteY22" fmla="*/ 921592 h 926696"/>
                    <a:gd name="connsiteX23" fmla="*/ 1489527 w 1540065"/>
                    <a:gd name="connsiteY23" fmla="*/ 888254 h 926696"/>
                    <a:gd name="connsiteX24" fmla="*/ 1518102 w 1540065"/>
                    <a:gd name="connsiteY24" fmla="*/ 859679 h 926696"/>
                    <a:gd name="connsiteX25" fmla="*/ 1530008 w 1540065"/>
                    <a:gd name="connsiteY25" fmla="*/ 833485 h 926696"/>
                    <a:gd name="connsiteX26" fmla="*/ 1532389 w 1540065"/>
                    <a:gd name="connsiteY26" fmla="*/ 816817 h 926696"/>
                    <a:gd name="connsiteX27" fmla="*/ 1425233 w 1540065"/>
                    <a:gd name="connsiteY27" fmla="*/ 740617 h 926696"/>
                    <a:gd name="connsiteX28" fmla="*/ 1063283 w 1540065"/>
                    <a:gd name="connsiteY28" fmla="*/ 485823 h 926696"/>
                    <a:gd name="connsiteX29" fmla="*/ 765627 w 1540065"/>
                    <a:gd name="connsiteY29" fmla="*/ 278654 h 926696"/>
                    <a:gd name="connsiteX30" fmla="*/ 406058 w 1540065"/>
                    <a:gd name="connsiteY30" fmla="*/ 23860 h 926696"/>
                    <a:gd name="connsiteX31" fmla="*/ 346527 w 1540065"/>
                    <a:gd name="connsiteY31" fmla="*/ 16717 h 92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40065" h="926696">
                      <a:moveTo>
                        <a:pt x="346527" y="16717"/>
                      </a:moveTo>
                      <a:cubicBezTo>
                        <a:pt x="321524" y="21876"/>
                        <a:pt x="285408" y="49261"/>
                        <a:pt x="256039" y="54817"/>
                      </a:cubicBezTo>
                      <a:cubicBezTo>
                        <a:pt x="226670" y="60373"/>
                        <a:pt x="195317" y="56404"/>
                        <a:pt x="170314" y="50054"/>
                      </a:cubicBezTo>
                      <a:cubicBezTo>
                        <a:pt x="145311" y="43704"/>
                        <a:pt x="121499" y="25051"/>
                        <a:pt x="106021" y="16717"/>
                      </a:cubicBezTo>
                      <a:cubicBezTo>
                        <a:pt x="90543" y="8383"/>
                        <a:pt x="86971" y="-746"/>
                        <a:pt x="77446" y="48"/>
                      </a:cubicBezTo>
                      <a:cubicBezTo>
                        <a:pt x="67921" y="842"/>
                        <a:pt x="57999" y="10763"/>
                        <a:pt x="48871" y="21479"/>
                      </a:cubicBezTo>
                      <a:cubicBezTo>
                        <a:pt x="39743" y="32195"/>
                        <a:pt x="30614" y="47276"/>
                        <a:pt x="22677" y="64342"/>
                      </a:cubicBezTo>
                      <a:cubicBezTo>
                        <a:pt x="14740" y="81408"/>
                        <a:pt x="4024" y="104029"/>
                        <a:pt x="1246" y="123873"/>
                      </a:cubicBezTo>
                      <a:cubicBezTo>
                        <a:pt x="-1532" y="143717"/>
                        <a:pt x="452" y="159988"/>
                        <a:pt x="6008" y="183404"/>
                      </a:cubicBezTo>
                      <a:cubicBezTo>
                        <a:pt x="11564" y="206820"/>
                        <a:pt x="21883" y="244523"/>
                        <a:pt x="34583" y="264367"/>
                      </a:cubicBezTo>
                      <a:cubicBezTo>
                        <a:pt x="47283" y="284211"/>
                        <a:pt x="62364" y="290958"/>
                        <a:pt x="82208" y="302467"/>
                      </a:cubicBezTo>
                      <a:cubicBezTo>
                        <a:pt x="102052" y="313976"/>
                        <a:pt x="127452" y="327867"/>
                        <a:pt x="153646" y="333423"/>
                      </a:cubicBezTo>
                      <a:cubicBezTo>
                        <a:pt x="179840" y="338979"/>
                        <a:pt x="211590" y="338979"/>
                        <a:pt x="239371" y="335804"/>
                      </a:cubicBezTo>
                      <a:cubicBezTo>
                        <a:pt x="267152" y="332629"/>
                        <a:pt x="298505" y="324295"/>
                        <a:pt x="320333" y="314373"/>
                      </a:cubicBezTo>
                      <a:cubicBezTo>
                        <a:pt x="342161" y="304451"/>
                        <a:pt x="358433" y="286195"/>
                        <a:pt x="370339" y="276273"/>
                      </a:cubicBezTo>
                      <a:cubicBezTo>
                        <a:pt x="382245" y="266351"/>
                        <a:pt x="380262" y="254048"/>
                        <a:pt x="391771" y="254842"/>
                      </a:cubicBezTo>
                      <a:cubicBezTo>
                        <a:pt x="403280" y="255636"/>
                        <a:pt x="418362" y="267145"/>
                        <a:pt x="439396" y="281035"/>
                      </a:cubicBezTo>
                      <a:cubicBezTo>
                        <a:pt x="460430" y="294926"/>
                        <a:pt x="517977" y="338185"/>
                        <a:pt x="517977" y="338185"/>
                      </a:cubicBezTo>
                      <a:cubicBezTo>
                        <a:pt x="593780" y="392954"/>
                        <a:pt x="783883" y="533051"/>
                        <a:pt x="894214" y="609648"/>
                      </a:cubicBezTo>
                      <a:cubicBezTo>
                        <a:pt x="1004545" y="686245"/>
                        <a:pt x="1179964" y="797767"/>
                        <a:pt x="1179964" y="797767"/>
                      </a:cubicBezTo>
                      <a:cubicBezTo>
                        <a:pt x="1257355" y="848567"/>
                        <a:pt x="1321252" y="893414"/>
                        <a:pt x="1358558" y="914448"/>
                      </a:cubicBezTo>
                      <a:cubicBezTo>
                        <a:pt x="1395864" y="935482"/>
                        <a:pt x="1389118" y="922782"/>
                        <a:pt x="1403802" y="923973"/>
                      </a:cubicBezTo>
                      <a:cubicBezTo>
                        <a:pt x="1418486" y="925164"/>
                        <a:pt x="1432377" y="927545"/>
                        <a:pt x="1446664" y="921592"/>
                      </a:cubicBezTo>
                      <a:cubicBezTo>
                        <a:pt x="1460951" y="915639"/>
                        <a:pt x="1477621" y="898573"/>
                        <a:pt x="1489527" y="888254"/>
                      </a:cubicBezTo>
                      <a:cubicBezTo>
                        <a:pt x="1501433" y="877935"/>
                        <a:pt x="1511355" y="868807"/>
                        <a:pt x="1518102" y="859679"/>
                      </a:cubicBezTo>
                      <a:cubicBezTo>
                        <a:pt x="1524849" y="850551"/>
                        <a:pt x="1527627" y="840629"/>
                        <a:pt x="1530008" y="833485"/>
                      </a:cubicBezTo>
                      <a:cubicBezTo>
                        <a:pt x="1532389" y="826341"/>
                        <a:pt x="1549852" y="832295"/>
                        <a:pt x="1532389" y="816817"/>
                      </a:cubicBezTo>
                      <a:cubicBezTo>
                        <a:pt x="1514927" y="801339"/>
                        <a:pt x="1425233" y="740617"/>
                        <a:pt x="1425233" y="740617"/>
                      </a:cubicBezTo>
                      <a:lnTo>
                        <a:pt x="1063283" y="485823"/>
                      </a:lnTo>
                      <a:lnTo>
                        <a:pt x="765627" y="278654"/>
                      </a:lnTo>
                      <a:cubicBezTo>
                        <a:pt x="656090" y="201660"/>
                        <a:pt x="475908" y="67516"/>
                        <a:pt x="406058" y="23860"/>
                      </a:cubicBezTo>
                      <a:cubicBezTo>
                        <a:pt x="336208" y="-19796"/>
                        <a:pt x="371530" y="11558"/>
                        <a:pt x="346527" y="16717"/>
                      </a:cubicBezTo>
                      <a:close/>
                    </a:path>
                  </a:pathLst>
                </a:custGeom>
                <a:solidFill>
                  <a:srgbClr val="9CA4B6">
                    <a:lumMod val="40000"/>
                    <a:lumOff val="60000"/>
                  </a:srgbClr>
                </a:solidFill>
                <a:ln w="6350" cap="sq" cmpd="sng" algn="ctr">
                  <a:solidFill>
                    <a:srgbClr val="9CA4B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36000" rIns="72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0" name="Rectangle: Rounded Corners 639">
                <a:extLst>
                  <a:ext uri="{FF2B5EF4-FFF2-40B4-BE49-F238E27FC236}">
                    <a16:creationId xmlns:a16="http://schemas.microsoft.com/office/drawing/2014/main" id="{9FADF2BB-0C2C-46B1-B77E-878A69B0EC8A}"/>
                  </a:ext>
                </a:extLst>
              </p:cNvPr>
              <p:cNvSpPr/>
              <p:nvPr/>
            </p:nvSpPr>
            <p:spPr bwMode="auto">
              <a:xfrm rot="1035939">
                <a:off x="4779327" y="4281542"/>
                <a:ext cx="108000" cy="36000"/>
              </a:xfrm>
              <a:prstGeom prst="roundRect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solidFill>
                      <a:srgbClr val="E71D75"/>
                    </a:solidFill>
                  </a:ln>
                  <a:solidFill>
                    <a:srgbClr val="E71D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id="{192909BF-0351-44F5-AE6B-1FE141B17930}"/>
                </a:ext>
              </a:extLst>
            </p:cNvPr>
            <p:cNvGrpSpPr/>
            <p:nvPr/>
          </p:nvGrpSpPr>
          <p:grpSpPr>
            <a:xfrm>
              <a:off x="3768589" y="4587035"/>
              <a:ext cx="323445" cy="284983"/>
              <a:chOff x="4006819" y="4300261"/>
              <a:chExt cx="323445" cy="284983"/>
            </a:xfrm>
          </p:grpSpPr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8E50425B-0701-44EB-91B7-B4D916A8F90F}"/>
                  </a:ext>
                </a:extLst>
              </p:cNvPr>
              <p:cNvSpPr/>
              <p:nvPr/>
            </p:nvSpPr>
            <p:spPr bwMode="auto">
              <a:xfrm rot="11690998">
                <a:off x="4016022" y="4327588"/>
                <a:ext cx="314242" cy="156006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4DFA504A-32EB-4C28-90D0-35E2CBBD6055}"/>
                  </a:ext>
                </a:extLst>
              </p:cNvPr>
              <p:cNvSpPr/>
              <p:nvPr/>
            </p:nvSpPr>
            <p:spPr bwMode="auto">
              <a:xfrm rot="16021806" flipV="1">
                <a:off x="3975237" y="4339945"/>
                <a:ext cx="276881" cy="213718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6" name="Rectangle: Rounded Corners 645">
                <a:extLst>
                  <a:ext uri="{FF2B5EF4-FFF2-40B4-BE49-F238E27FC236}">
                    <a16:creationId xmlns:a16="http://schemas.microsoft.com/office/drawing/2014/main" id="{25CE7AD6-B94F-4934-82B8-1C00406149AE}"/>
                  </a:ext>
                </a:extLst>
              </p:cNvPr>
              <p:cNvSpPr/>
              <p:nvPr/>
            </p:nvSpPr>
            <p:spPr bwMode="auto">
              <a:xfrm rot="13239997">
                <a:off x="4082159" y="4300261"/>
                <a:ext cx="124197" cy="36000"/>
              </a:xfrm>
              <a:prstGeom prst="roundRect">
                <a:avLst/>
              </a:prstGeom>
              <a:solidFill>
                <a:srgbClr val="E71D75">
                  <a:lumMod val="75000"/>
                </a:srgbClr>
              </a:solidFill>
              <a:ln w="6350" cap="sq" cmpd="sng" algn="ctr">
                <a:solidFill>
                  <a:srgbClr val="E71D75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solidFill>
                      <a:srgbClr val="E71D75"/>
                    </a:solidFill>
                  </a:ln>
                  <a:solidFill>
                    <a:srgbClr val="E71D7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C24B21F7-9E7B-478C-8DCF-5520EAD6994A}"/>
                </a:ext>
              </a:extLst>
            </p:cNvPr>
            <p:cNvGrpSpPr/>
            <p:nvPr/>
          </p:nvGrpSpPr>
          <p:grpSpPr>
            <a:xfrm rot="15016819">
              <a:off x="5013926" y="3737740"/>
              <a:ext cx="72000" cy="438346"/>
              <a:chOff x="6272976" y="2508522"/>
              <a:chExt cx="72000" cy="345321"/>
            </a:xfrm>
          </p:grpSpPr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DF3E0A64-2B4C-438E-9910-36A918DD4C53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0" name="Diamond 649">
                <a:extLst>
                  <a:ext uri="{FF2B5EF4-FFF2-40B4-BE49-F238E27FC236}">
                    <a16:creationId xmlns:a16="http://schemas.microsoft.com/office/drawing/2014/main" id="{D53873D5-2B9A-49BC-AE8D-E45671F5D817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1" name="Diamond 650">
                <a:extLst>
                  <a:ext uri="{FF2B5EF4-FFF2-40B4-BE49-F238E27FC236}">
                    <a16:creationId xmlns:a16="http://schemas.microsoft.com/office/drawing/2014/main" id="{2E51AF42-1E15-407D-A033-879F669A359E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2FB76C61-E5AE-4F32-8D77-0CA065BD5459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3DA5C807-E395-43BB-A9B6-F09501228AC4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E60A877A-995C-4F78-B848-2304837C1DCD}"/>
                </a:ext>
              </a:extLst>
            </p:cNvPr>
            <p:cNvSpPr txBox="1"/>
            <p:nvPr/>
          </p:nvSpPr>
          <p:spPr>
            <a:xfrm rot="20416698">
              <a:off x="4451427" y="3712267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CD79B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id="{B1E1FEBC-8567-4E1F-A7A5-17A4FDEEB896}"/>
                </a:ext>
              </a:extLst>
            </p:cNvPr>
            <p:cNvGrpSpPr/>
            <p:nvPr/>
          </p:nvGrpSpPr>
          <p:grpSpPr>
            <a:xfrm rot="9038119">
              <a:off x="4747870" y="3533368"/>
              <a:ext cx="362778" cy="166082"/>
              <a:chOff x="4473847" y="3348857"/>
              <a:chExt cx="362778" cy="166082"/>
            </a:xfrm>
            <a:solidFill>
              <a:srgbClr val="FFB46A"/>
            </a:solidFill>
          </p:grpSpPr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3DE1E557-0FF4-4657-BA7C-89E0F706667B}"/>
                  </a:ext>
                </a:extLst>
              </p:cNvPr>
              <p:cNvSpPr/>
              <p:nvPr/>
            </p:nvSpPr>
            <p:spPr bwMode="auto">
              <a:xfrm rot="178467">
                <a:off x="4514100" y="3348857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grpFill/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B735C046-162F-4935-ACB2-B210646EA1E4}"/>
                  </a:ext>
                </a:extLst>
              </p:cNvPr>
              <p:cNvSpPr/>
              <p:nvPr/>
            </p:nvSpPr>
            <p:spPr bwMode="auto">
              <a:xfrm rot="2635961" flipV="1">
                <a:off x="4473847" y="3393749"/>
                <a:ext cx="322525" cy="121190"/>
              </a:xfrm>
              <a:custGeom>
                <a:avLst/>
                <a:gdLst>
                  <a:gd name="connsiteX0" fmla="*/ 64889 w 585400"/>
                  <a:gd name="connsiteY0" fmla="*/ 6773 h 235683"/>
                  <a:gd name="connsiteX1" fmla="*/ 379214 w 585400"/>
                  <a:gd name="connsiteY1" fmla="*/ 140123 h 235683"/>
                  <a:gd name="connsiteX2" fmla="*/ 442714 w 585400"/>
                  <a:gd name="connsiteY2" fmla="*/ 133773 h 235683"/>
                  <a:gd name="connsiteX3" fmla="*/ 506214 w 585400"/>
                  <a:gd name="connsiteY3" fmla="*/ 117898 h 235683"/>
                  <a:gd name="connsiteX4" fmla="*/ 576064 w 585400"/>
                  <a:gd name="connsiteY4" fmla="*/ 143298 h 235683"/>
                  <a:gd name="connsiteX5" fmla="*/ 576064 w 585400"/>
                  <a:gd name="connsiteY5" fmla="*/ 216323 h 235683"/>
                  <a:gd name="connsiteX6" fmla="*/ 496689 w 585400"/>
                  <a:gd name="connsiteY6" fmla="*/ 235373 h 235683"/>
                  <a:gd name="connsiteX7" fmla="*/ 414139 w 585400"/>
                  <a:gd name="connsiteY7" fmla="*/ 222673 h 235683"/>
                  <a:gd name="connsiteX8" fmla="*/ 233164 w 585400"/>
                  <a:gd name="connsiteY8" fmla="*/ 159173 h 235683"/>
                  <a:gd name="connsiteX9" fmla="*/ 23614 w 585400"/>
                  <a:gd name="connsiteY9" fmla="*/ 60748 h 235683"/>
                  <a:gd name="connsiteX10" fmla="*/ 4564 w 585400"/>
                  <a:gd name="connsiteY10" fmla="*/ 25823 h 235683"/>
                  <a:gd name="connsiteX11" fmla="*/ 64889 w 585400"/>
                  <a:gd name="connsiteY11" fmla="*/ 6773 h 235683"/>
                  <a:gd name="connsiteX0" fmla="*/ 77326 w 597837"/>
                  <a:gd name="connsiteY0" fmla="*/ 6773 h 240354"/>
                  <a:gd name="connsiteX1" fmla="*/ 391651 w 597837"/>
                  <a:gd name="connsiteY1" fmla="*/ 140123 h 240354"/>
                  <a:gd name="connsiteX2" fmla="*/ 455151 w 597837"/>
                  <a:gd name="connsiteY2" fmla="*/ 133773 h 240354"/>
                  <a:gd name="connsiteX3" fmla="*/ 518651 w 597837"/>
                  <a:gd name="connsiteY3" fmla="*/ 117898 h 240354"/>
                  <a:gd name="connsiteX4" fmla="*/ 588501 w 597837"/>
                  <a:gd name="connsiteY4" fmla="*/ 143298 h 240354"/>
                  <a:gd name="connsiteX5" fmla="*/ 588501 w 597837"/>
                  <a:gd name="connsiteY5" fmla="*/ 216323 h 240354"/>
                  <a:gd name="connsiteX6" fmla="*/ 509126 w 597837"/>
                  <a:gd name="connsiteY6" fmla="*/ 235373 h 240354"/>
                  <a:gd name="connsiteX7" fmla="*/ 426576 w 597837"/>
                  <a:gd name="connsiteY7" fmla="*/ 222673 h 240354"/>
                  <a:gd name="connsiteX8" fmla="*/ 36051 w 597837"/>
                  <a:gd name="connsiteY8" fmla="*/ 60748 h 240354"/>
                  <a:gd name="connsiteX9" fmla="*/ 17001 w 597837"/>
                  <a:gd name="connsiteY9" fmla="*/ 25823 h 240354"/>
                  <a:gd name="connsiteX10" fmla="*/ 77326 w 597837"/>
                  <a:gd name="connsiteY10" fmla="*/ 6773 h 240354"/>
                  <a:gd name="connsiteX0" fmla="*/ 81139 w 601650"/>
                  <a:gd name="connsiteY0" fmla="*/ 13163 h 246744"/>
                  <a:gd name="connsiteX1" fmla="*/ 395464 w 601650"/>
                  <a:gd name="connsiteY1" fmla="*/ 146513 h 246744"/>
                  <a:gd name="connsiteX2" fmla="*/ 458964 w 601650"/>
                  <a:gd name="connsiteY2" fmla="*/ 140163 h 246744"/>
                  <a:gd name="connsiteX3" fmla="*/ 522464 w 601650"/>
                  <a:gd name="connsiteY3" fmla="*/ 124288 h 246744"/>
                  <a:gd name="connsiteX4" fmla="*/ 592314 w 601650"/>
                  <a:gd name="connsiteY4" fmla="*/ 149688 h 246744"/>
                  <a:gd name="connsiteX5" fmla="*/ 592314 w 601650"/>
                  <a:gd name="connsiteY5" fmla="*/ 222713 h 246744"/>
                  <a:gd name="connsiteX6" fmla="*/ 512939 w 601650"/>
                  <a:gd name="connsiteY6" fmla="*/ 241763 h 246744"/>
                  <a:gd name="connsiteX7" fmla="*/ 430389 w 601650"/>
                  <a:gd name="connsiteY7" fmla="*/ 229063 h 246744"/>
                  <a:gd name="connsiteX8" fmla="*/ 39864 w 601650"/>
                  <a:gd name="connsiteY8" fmla="*/ 67138 h 246744"/>
                  <a:gd name="connsiteX9" fmla="*/ 11289 w 601650"/>
                  <a:gd name="connsiteY9" fmla="*/ 13163 h 246744"/>
                  <a:gd name="connsiteX10" fmla="*/ 81139 w 601650"/>
                  <a:gd name="connsiteY10" fmla="*/ 13163 h 246744"/>
                  <a:gd name="connsiteX0" fmla="*/ 76208 w 596719"/>
                  <a:gd name="connsiteY0" fmla="*/ 11763 h 245344"/>
                  <a:gd name="connsiteX1" fmla="*/ 390533 w 596719"/>
                  <a:gd name="connsiteY1" fmla="*/ 145113 h 245344"/>
                  <a:gd name="connsiteX2" fmla="*/ 454033 w 596719"/>
                  <a:gd name="connsiteY2" fmla="*/ 138763 h 245344"/>
                  <a:gd name="connsiteX3" fmla="*/ 517533 w 596719"/>
                  <a:gd name="connsiteY3" fmla="*/ 122888 h 245344"/>
                  <a:gd name="connsiteX4" fmla="*/ 587383 w 596719"/>
                  <a:gd name="connsiteY4" fmla="*/ 148288 h 245344"/>
                  <a:gd name="connsiteX5" fmla="*/ 587383 w 596719"/>
                  <a:gd name="connsiteY5" fmla="*/ 221313 h 245344"/>
                  <a:gd name="connsiteX6" fmla="*/ 508008 w 596719"/>
                  <a:gd name="connsiteY6" fmla="*/ 240363 h 245344"/>
                  <a:gd name="connsiteX7" fmla="*/ 425458 w 596719"/>
                  <a:gd name="connsiteY7" fmla="*/ 227663 h 245344"/>
                  <a:gd name="connsiteX8" fmla="*/ 34933 w 596719"/>
                  <a:gd name="connsiteY8" fmla="*/ 65738 h 245344"/>
                  <a:gd name="connsiteX9" fmla="*/ 19058 w 596719"/>
                  <a:gd name="connsiteY9" fmla="*/ 14938 h 245344"/>
                  <a:gd name="connsiteX10" fmla="*/ 76208 w 596719"/>
                  <a:gd name="connsiteY10" fmla="*/ 11763 h 245344"/>
                  <a:gd name="connsiteX0" fmla="*/ 69636 w 590147"/>
                  <a:gd name="connsiteY0" fmla="*/ 3099 h 236680"/>
                  <a:gd name="connsiteX1" fmla="*/ 383961 w 590147"/>
                  <a:gd name="connsiteY1" fmla="*/ 136449 h 236680"/>
                  <a:gd name="connsiteX2" fmla="*/ 447461 w 590147"/>
                  <a:gd name="connsiteY2" fmla="*/ 130099 h 236680"/>
                  <a:gd name="connsiteX3" fmla="*/ 510961 w 590147"/>
                  <a:gd name="connsiteY3" fmla="*/ 114224 h 236680"/>
                  <a:gd name="connsiteX4" fmla="*/ 580811 w 590147"/>
                  <a:gd name="connsiteY4" fmla="*/ 139624 h 236680"/>
                  <a:gd name="connsiteX5" fmla="*/ 580811 w 590147"/>
                  <a:gd name="connsiteY5" fmla="*/ 212649 h 236680"/>
                  <a:gd name="connsiteX6" fmla="*/ 501436 w 590147"/>
                  <a:gd name="connsiteY6" fmla="*/ 231699 h 236680"/>
                  <a:gd name="connsiteX7" fmla="*/ 418886 w 590147"/>
                  <a:gd name="connsiteY7" fmla="*/ 218999 h 236680"/>
                  <a:gd name="connsiteX8" fmla="*/ 28361 w 590147"/>
                  <a:gd name="connsiteY8" fmla="*/ 57074 h 236680"/>
                  <a:gd name="connsiteX9" fmla="*/ 69636 w 590147"/>
                  <a:gd name="connsiteY9" fmla="*/ 3099 h 236680"/>
                  <a:gd name="connsiteX0" fmla="*/ 69636 w 589394"/>
                  <a:gd name="connsiteY0" fmla="*/ 3099 h 242763"/>
                  <a:gd name="connsiteX1" fmla="*/ 383961 w 589394"/>
                  <a:gd name="connsiteY1" fmla="*/ 136449 h 242763"/>
                  <a:gd name="connsiteX2" fmla="*/ 447461 w 589394"/>
                  <a:gd name="connsiteY2" fmla="*/ 130099 h 242763"/>
                  <a:gd name="connsiteX3" fmla="*/ 510961 w 589394"/>
                  <a:gd name="connsiteY3" fmla="*/ 114224 h 242763"/>
                  <a:gd name="connsiteX4" fmla="*/ 580811 w 589394"/>
                  <a:gd name="connsiteY4" fmla="*/ 139624 h 242763"/>
                  <a:gd name="connsiteX5" fmla="*/ 580811 w 589394"/>
                  <a:gd name="connsiteY5" fmla="*/ 212649 h 242763"/>
                  <a:gd name="connsiteX6" fmla="*/ 513343 w 589394"/>
                  <a:gd name="connsiteY6" fmla="*/ 241224 h 242763"/>
                  <a:gd name="connsiteX7" fmla="*/ 418886 w 589394"/>
                  <a:gd name="connsiteY7" fmla="*/ 218999 h 242763"/>
                  <a:gd name="connsiteX8" fmla="*/ 28361 w 589394"/>
                  <a:gd name="connsiteY8" fmla="*/ 57074 h 242763"/>
                  <a:gd name="connsiteX9" fmla="*/ 69636 w 589394"/>
                  <a:gd name="connsiteY9" fmla="*/ 3099 h 242763"/>
                  <a:gd name="connsiteX0" fmla="*/ 66220 w 590741"/>
                  <a:gd name="connsiteY0" fmla="*/ 3099 h 242763"/>
                  <a:gd name="connsiteX1" fmla="*/ 385308 w 590741"/>
                  <a:gd name="connsiteY1" fmla="*/ 136449 h 242763"/>
                  <a:gd name="connsiteX2" fmla="*/ 448808 w 590741"/>
                  <a:gd name="connsiteY2" fmla="*/ 130099 h 242763"/>
                  <a:gd name="connsiteX3" fmla="*/ 512308 w 590741"/>
                  <a:gd name="connsiteY3" fmla="*/ 114224 h 242763"/>
                  <a:gd name="connsiteX4" fmla="*/ 582158 w 590741"/>
                  <a:gd name="connsiteY4" fmla="*/ 139624 h 242763"/>
                  <a:gd name="connsiteX5" fmla="*/ 582158 w 590741"/>
                  <a:gd name="connsiteY5" fmla="*/ 212649 h 242763"/>
                  <a:gd name="connsiteX6" fmla="*/ 514690 w 590741"/>
                  <a:gd name="connsiteY6" fmla="*/ 241224 h 242763"/>
                  <a:gd name="connsiteX7" fmla="*/ 420233 w 590741"/>
                  <a:gd name="connsiteY7" fmla="*/ 218999 h 242763"/>
                  <a:gd name="connsiteX8" fmla="*/ 29708 w 590741"/>
                  <a:gd name="connsiteY8" fmla="*/ 57074 h 242763"/>
                  <a:gd name="connsiteX9" fmla="*/ 66220 w 590741"/>
                  <a:gd name="connsiteY9" fmla="*/ 3099 h 242763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40179 w 582112"/>
                  <a:gd name="connsiteY2" fmla="*/ 129813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56848 w 582112"/>
                  <a:gd name="connsiteY2" fmla="*/ 125050 h 242382"/>
                  <a:gd name="connsiteX3" fmla="*/ 503679 w 582112"/>
                  <a:gd name="connsiteY3" fmla="*/ 113938 h 242382"/>
                  <a:gd name="connsiteX4" fmla="*/ 573529 w 582112"/>
                  <a:gd name="connsiteY4" fmla="*/ 139338 h 242382"/>
                  <a:gd name="connsiteX5" fmla="*/ 573529 w 582112"/>
                  <a:gd name="connsiteY5" fmla="*/ 212363 h 242382"/>
                  <a:gd name="connsiteX6" fmla="*/ 506061 w 582112"/>
                  <a:gd name="connsiteY6" fmla="*/ 240938 h 242382"/>
                  <a:gd name="connsiteX7" fmla="*/ 411604 w 582112"/>
                  <a:gd name="connsiteY7" fmla="*/ 218713 h 242382"/>
                  <a:gd name="connsiteX8" fmla="*/ 32985 w 582112"/>
                  <a:gd name="connsiteY8" fmla="*/ 59169 h 242382"/>
                  <a:gd name="connsiteX9" fmla="*/ 57591 w 582112"/>
                  <a:gd name="connsiteY9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10018 w 582112"/>
                  <a:gd name="connsiteY2" fmla="*/ 139337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56848 w 582112"/>
                  <a:gd name="connsiteY3" fmla="*/ 125050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2112"/>
                  <a:gd name="connsiteY0" fmla="*/ 2813 h 242382"/>
                  <a:gd name="connsiteX1" fmla="*/ 376679 w 582112"/>
                  <a:gd name="connsiteY1" fmla="*/ 136163 h 242382"/>
                  <a:gd name="connsiteX2" fmla="*/ 429068 w 582112"/>
                  <a:gd name="connsiteY2" fmla="*/ 148862 h 242382"/>
                  <a:gd name="connsiteX3" fmla="*/ 466373 w 582112"/>
                  <a:gd name="connsiteY3" fmla="*/ 122669 h 242382"/>
                  <a:gd name="connsiteX4" fmla="*/ 503679 w 582112"/>
                  <a:gd name="connsiteY4" fmla="*/ 113938 h 242382"/>
                  <a:gd name="connsiteX5" fmla="*/ 573529 w 582112"/>
                  <a:gd name="connsiteY5" fmla="*/ 139338 h 242382"/>
                  <a:gd name="connsiteX6" fmla="*/ 573529 w 582112"/>
                  <a:gd name="connsiteY6" fmla="*/ 212363 h 242382"/>
                  <a:gd name="connsiteX7" fmla="*/ 506061 w 582112"/>
                  <a:gd name="connsiteY7" fmla="*/ 240938 h 242382"/>
                  <a:gd name="connsiteX8" fmla="*/ 411604 w 582112"/>
                  <a:gd name="connsiteY8" fmla="*/ 218713 h 242382"/>
                  <a:gd name="connsiteX9" fmla="*/ 32985 w 582112"/>
                  <a:gd name="connsiteY9" fmla="*/ 59169 h 242382"/>
                  <a:gd name="connsiteX10" fmla="*/ 57591 w 582112"/>
                  <a:gd name="connsiteY10" fmla="*/ 2813 h 242382"/>
                  <a:gd name="connsiteX0" fmla="*/ 57591 w 580957"/>
                  <a:gd name="connsiteY0" fmla="*/ 2813 h 242382"/>
                  <a:gd name="connsiteX1" fmla="*/ 376679 w 580957"/>
                  <a:gd name="connsiteY1" fmla="*/ 136163 h 242382"/>
                  <a:gd name="connsiteX2" fmla="*/ 429068 w 580957"/>
                  <a:gd name="connsiteY2" fmla="*/ 148862 h 242382"/>
                  <a:gd name="connsiteX3" fmla="*/ 466373 w 580957"/>
                  <a:gd name="connsiteY3" fmla="*/ 122669 h 242382"/>
                  <a:gd name="connsiteX4" fmla="*/ 522729 w 580957"/>
                  <a:gd name="connsiteY4" fmla="*/ 116319 h 242382"/>
                  <a:gd name="connsiteX5" fmla="*/ 573529 w 580957"/>
                  <a:gd name="connsiteY5" fmla="*/ 139338 h 242382"/>
                  <a:gd name="connsiteX6" fmla="*/ 573529 w 580957"/>
                  <a:gd name="connsiteY6" fmla="*/ 212363 h 242382"/>
                  <a:gd name="connsiteX7" fmla="*/ 506061 w 580957"/>
                  <a:gd name="connsiteY7" fmla="*/ 240938 h 242382"/>
                  <a:gd name="connsiteX8" fmla="*/ 411604 w 580957"/>
                  <a:gd name="connsiteY8" fmla="*/ 218713 h 242382"/>
                  <a:gd name="connsiteX9" fmla="*/ 32985 w 580957"/>
                  <a:gd name="connsiteY9" fmla="*/ 59169 h 242382"/>
                  <a:gd name="connsiteX10" fmla="*/ 57591 w 580957"/>
                  <a:gd name="connsiteY10" fmla="*/ 2813 h 242382"/>
                  <a:gd name="connsiteX0" fmla="*/ 57591 w 582272"/>
                  <a:gd name="connsiteY0" fmla="*/ 2813 h 242382"/>
                  <a:gd name="connsiteX1" fmla="*/ 376679 w 582272"/>
                  <a:gd name="connsiteY1" fmla="*/ 136163 h 242382"/>
                  <a:gd name="connsiteX2" fmla="*/ 429068 w 582272"/>
                  <a:gd name="connsiteY2" fmla="*/ 148862 h 242382"/>
                  <a:gd name="connsiteX3" fmla="*/ 466373 w 582272"/>
                  <a:gd name="connsiteY3" fmla="*/ 122669 h 242382"/>
                  <a:gd name="connsiteX4" fmla="*/ 522729 w 582272"/>
                  <a:gd name="connsiteY4" fmla="*/ 116319 h 242382"/>
                  <a:gd name="connsiteX5" fmla="*/ 575910 w 582272"/>
                  <a:gd name="connsiteY5" fmla="*/ 148863 h 242382"/>
                  <a:gd name="connsiteX6" fmla="*/ 573529 w 582272"/>
                  <a:gd name="connsiteY6" fmla="*/ 212363 h 242382"/>
                  <a:gd name="connsiteX7" fmla="*/ 506061 w 582272"/>
                  <a:gd name="connsiteY7" fmla="*/ 240938 h 242382"/>
                  <a:gd name="connsiteX8" fmla="*/ 411604 w 582272"/>
                  <a:gd name="connsiteY8" fmla="*/ 218713 h 242382"/>
                  <a:gd name="connsiteX9" fmla="*/ 32985 w 582272"/>
                  <a:gd name="connsiteY9" fmla="*/ 59169 h 242382"/>
                  <a:gd name="connsiteX10" fmla="*/ 57591 w 582272"/>
                  <a:gd name="connsiteY10" fmla="*/ 2813 h 24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72" h="242382">
                    <a:moveTo>
                      <a:pt x="57591" y="2813"/>
                    </a:moveTo>
                    <a:cubicBezTo>
                      <a:pt x="114873" y="15645"/>
                      <a:pt x="314766" y="111822"/>
                      <a:pt x="376679" y="136163"/>
                    </a:cubicBezTo>
                    <a:cubicBezTo>
                      <a:pt x="438592" y="160505"/>
                      <a:pt x="415707" y="150714"/>
                      <a:pt x="429068" y="148862"/>
                    </a:cubicBezTo>
                    <a:cubicBezTo>
                      <a:pt x="442429" y="147010"/>
                      <a:pt x="450763" y="128093"/>
                      <a:pt x="466373" y="122669"/>
                    </a:cubicBezTo>
                    <a:cubicBezTo>
                      <a:pt x="481983" y="117245"/>
                      <a:pt x="504473" y="111953"/>
                      <a:pt x="522729" y="116319"/>
                    </a:cubicBezTo>
                    <a:cubicBezTo>
                      <a:pt x="540985" y="120685"/>
                      <a:pt x="567443" y="132856"/>
                      <a:pt x="575910" y="148863"/>
                    </a:cubicBezTo>
                    <a:cubicBezTo>
                      <a:pt x="584377" y="164870"/>
                      <a:pt x="585171" y="197017"/>
                      <a:pt x="573529" y="212363"/>
                    </a:cubicBezTo>
                    <a:cubicBezTo>
                      <a:pt x="561888" y="227709"/>
                      <a:pt x="533048" y="239880"/>
                      <a:pt x="506061" y="240938"/>
                    </a:cubicBezTo>
                    <a:cubicBezTo>
                      <a:pt x="479074" y="241996"/>
                      <a:pt x="490450" y="249008"/>
                      <a:pt x="411604" y="218713"/>
                    </a:cubicBezTo>
                    <a:cubicBezTo>
                      <a:pt x="332758" y="188418"/>
                      <a:pt x="101247" y="91977"/>
                      <a:pt x="32985" y="59169"/>
                    </a:cubicBezTo>
                    <a:cubicBezTo>
                      <a:pt x="-25223" y="23186"/>
                      <a:pt x="309" y="-10019"/>
                      <a:pt x="57591" y="2813"/>
                    </a:cubicBezTo>
                    <a:close/>
                  </a:path>
                </a:pathLst>
              </a:custGeom>
              <a:grpFill/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47787639-65E1-40A6-ABF6-5E56870E54B6}"/>
                </a:ext>
              </a:extLst>
            </p:cNvPr>
            <p:cNvSpPr/>
            <p:nvPr/>
          </p:nvSpPr>
          <p:spPr bwMode="auto">
            <a:xfrm>
              <a:off x="5409549" y="3998178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BB5271A8-CA25-4908-8940-13D9A5DF21A5}"/>
                </a:ext>
              </a:extLst>
            </p:cNvPr>
            <p:cNvSpPr/>
            <p:nvPr/>
          </p:nvSpPr>
          <p:spPr bwMode="auto">
            <a:xfrm>
              <a:off x="5701960" y="3959236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BDBA93AA-9F8E-4653-ADA0-8206E9427180}"/>
                </a:ext>
              </a:extLst>
            </p:cNvPr>
            <p:cNvSpPr/>
            <p:nvPr/>
          </p:nvSpPr>
          <p:spPr bwMode="auto">
            <a:xfrm>
              <a:off x="5883587" y="3981796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4606517B-41F0-4D71-9C82-B4B152A274EF}"/>
                </a:ext>
              </a:extLst>
            </p:cNvPr>
            <p:cNvSpPr/>
            <p:nvPr/>
          </p:nvSpPr>
          <p:spPr bwMode="auto">
            <a:xfrm>
              <a:off x="5758563" y="4100562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9E81D4D7-A1BC-471B-A7A1-8FB9C0B13C15}"/>
                </a:ext>
              </a:extLst>
            </p:cNvPr>
            <p:cNvSpPr/>
            <p:nvPr/>
          </p:nvSpPr>
          <p:spPr bwMode="auto">
            <a:xfrm>
              <a:off x="5949861" y="4097157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20C89515-3C85-4EB1-A7DE-FFF5A7A85ABF}"/>
                </a:ext>
              </a:extLst>
            </p:cNvPr>
            <p:cNvSpPr/>
            <p:nvPr/>
          </p:nvSpPr>
          <p:spPr bwMode="auto">
            <a:xfrm>
              <a:off x="6094073" y="4010255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9" name="Speech Bubble: Rectangle 678">
              <a:extLst>
                <a:ext uri="{FF2B5EF4-FFF2-40B4-BE49-F238E27FC236}">
                  <a16:creationId xmlns:a16="http://schemas.microsoft.com/office/drawing/2014/main" id="{0A4AEA7E-13D8-4F38-9088-D8DBB4C179EC}"/>
                </a:ext>
              </a:extLst>
            </p:cNvPr>
            <p:cNvSpPr/>
            <p:nvPr/>
          </p:nvSpPr>
          <p:spPr bwMode="auto">
            <a:xfrm>
              <a:off x="8677227" y="3727141"/>
              <a:ext cx="3230838" cy="902040"/>
            </a:xfrm>
            <a:prstGeom prst="wedgeRectCallout">
              <a:avLst>
                <a:gd name="adj1" fmla="val -42617"/>
                <a:gd name="adj2" fmla="val 62500"/>
              </a:avLst>
            </a:prstGeom>
            <a:solidFill>
              <a:srgbClr val="0070C0"/>
            </a:solidFill>
            <a:ln w="28575" cap="sq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Mosunetuzumab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b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 CHP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ND DLBCL, R/R B-NHL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NCT03677141 (est. completion Nov 2023)</a:t>
              </a:r>
            </a:p>
          </p:txBody>
        </p:sp>
        <p:sp>
          <p:nvSpPr>
            <p:cNvPr id="680" name="Speech Bubble: Rectangle 679">
              <a:extLst>
                <a:ext uri="{FF2B5EF4-FFF2-40B4-BE49-F238E27FC236}">
                  <a16:creationId xmlns:a16="http://schemas.microsoft.com/office/drawing/2014/main" id="{52199BC4-D04B-4BE5-9E92-6ABADE3A7A53}"/>
                </a:ext>
              </a:extLst>
            </p:cNvPr>
            <p:cNvSpPr/>
            <p:nvPr/>
          </p:nvSpPr>
          <p:spPr bwMode="auto">
            <a:xfrm>
              <a:off x="464475" y="1103598"/>
              <a:ext cx="3009494" cy="1413911"/>
            </a:xfrm>
            <a:prstGeom prst="wedgeRectCallout">
              <a:avLst>
                <a:gd name="adj1" fmla="val 38453"/>
                <a:gd name="adj2" fmla="val 62500"/>
              </a:avLst>
            </a:prstGeom>
            <a:solidFill>
              <a:srgbClr val="0070C0"/>
            </a:solidFill>
            <a:ln w="28575" cap="sq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Mosunetuzumab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b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 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polatuzumab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1b/2 </a:t>
              </a: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DLBCL </a:t>
              </a:r>
              <a:r>
                <a:rPr kumimoji="0" lang="pt-B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and</a:t>
              </a: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R/R FL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NCT03671018 (est. completion Jul 2025)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3 </a:t>
              </a: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aB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-NHL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NCT05171647 (est. completion Mar 2026)</a:t>
              </a:r>
            </a:p>
          </p:txBody>
        </p:sp>
        <p:sp>
          <p:nvSpPr>
            <p:cNvPr id="681" name="Speech Bubble: Rectangle 680">
              <a:extLst>
                <a:ext uri="{FF2B5EF4-FFF2-40B4-BE49-F238E27FC236}">
                  <a16:creationId xmlns:a16="http://schemas.microsoft.com/office/drawing/2014/main" id="{C2F1AAD3-65C4-443E-B04C-B5DF0914EDCE}"/>
                </a:ext>
              </a:extLst>
            </p:cNvPr>
            <p:cNvSpPr/>
            <p:nvPr/>
          </p:nvSpPr>
          <p:spPr bwMode="auto">
            <a:xfrm>
              <a:off x="8249514" y="2561151"/>
              <a:ext cx="2997681" cy="849333"/>
            </a:xfrm>
            <a:prstGeom prst="wedgeRectCallout">
              <a:avLst>
                <a:gd name="adj1" fmla="val -42617"/>
                <a:gd name="adj2" fmla="val 62500"/>
              </a:avLst>
            </a:prstGeom>
            <a:solidFill>
              <a:srgbClr val="1AC9A8"/>
            </a:solidFill>
            <a:ln w="28575" cap="sq" cmpd="sng" algn="ctr">
              <a:solidFill>
                <a:srgbClr val="1AC9A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Monsunetuzumab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± atezolizumab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1/2 R/R B-NHL and CLL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NCT02500407 (est. completion Nov 2023)</a:t>
              </a:r>
            </a:p>
          </p:txBody>
        </p:sp>
        <p:sp>
          <p:nvSpPr>
            <p:cNvPr id="683" name="Speech Bubble: Rectangle 682">
              <a:extLst>
                <a:ext uri="{FF2B5EF4-FFF2-40B4-BE49-F238E27FC236}">
                  <a16:creationId xmlns:a16="http://schemas.microsoft.com/office/drawing/2014/main" id="{44FCE520-84D4-441A-90DC-2A9720BE57B4}"/>
                </a:ext>
              </a:extLst>
            </p:cNvPr>
            <p:cNvSpPr/>
            <p:nvPr/>
          </p:nvSpPr>
          <p:spPr bwMode="auto">
            <a:xfrm>
              <a:off x="4801070" y="1283095"/>
              <a:ext cx="3173007" cy="854231"/>
            </a:xfrm>
            <a:prstGeom prst="wedgeRectCallout">
              <a:avLst>
                <a:gd name="adj1" fmla="val -36197"/>
                <a:gd name="adj2" fmla="val 60364"/>
              </a:avLst>
            </a:prstGeom>
            <a:solidFill>
              <a:srgbClr val="702082"/>
            </a:solidFill>
            <a:ln w="28575" cap="sq" cmpd="sng" algn="ctr">
              <a:solidFill>
                <a:srgbClr val="70208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Glofitamab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RO7227166 with</a:t>
              </a:r>
              <a:b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obinutuzumab pre-treatment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B-NHL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NCT04077723 (est. completion Mar 2025)</a:t>
              </a:r>
            </a:p>
          </p:txBody>
        </p:sp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5C6DFD9D-80C8-E582-8FFE-A5F39F031578}"/>
                </a:ext>
              </a:extLst>
            </p:cNvPr>
            <p:cNvSpPr/>
            <p:nvPr/>
          </p:nvSpPr>
          <p:spPr bwMode="auto">
            <a:xfrm>
              <a:off x="5332966" y="5145802"/>
              <a:ext cx="3015868" cy="822475"/>
            </a:xfrm>
            <a:prstGeom prst="wedgeRectCallout">
              <a:avLst>
                <a:gd name="adj1" fmla="val -10179"/>
                <a:gd name="adj2" fmla="val -65877"/>
              </a:avLst>
            </a:prstGeom>
            <a:solidFill>
              <a:srgbClr val="1AC9A8"/>
            </a:solidFill>
            <a:ln w="28575" cap="sq" cmpd="sng" algn="ctr">
              <a:solidFill>
                <a:srgbClr val="1AC9A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Epcoritamab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R</a:t>
              </a:r>
              <a:r>
                <a:rPr kumimoji="0" lang="en-GB" sz="1200" b="1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1b/2 </a:t>
              </a: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R/R FL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NCT04663347 (est. completion Nov 2024)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5FC96D-69FC-84E2-8BD3-4CC9E4FF1895}"/>
                </a:ext>
              </a:extLst>
            </p:cNvPr>
            <p:cNvSpPr txBox="1"/>
            <p:nvPr/>
          </p:nvSpPr>
          <p:spPr>
            <a:xfrm>
              <a:off x="6540662" y="4097801"/>
              <a:ext cx="42148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TCR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0E9AFC-479A-8CB7-C9C4-B5B1940C5220}"/>
                </a:ext>
              </a:extLst>
            </p:cNvPr>
            <p:cNvSpPr txBox="1"/>
            <p:nvPr/>
          </p:nvSpPr>
          <p:spPr>
            <a:xfrm>
              <a:off x="4533714" y="2812858"/>
              <a:ext cx="970776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Lymphoma cell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D2CE60-9837-CB00-BD7A-4AF68928505C}"/>
                </a:ext>
              </a:extLst>
            </p:cNvPr>
            <p:cNvSpPr txBox="1"/>
            <p:nvPr/>
          </p:nvSpPr>
          <p:spPr>
            <a:xfrm>
              <a:off x="3908195" y="3329018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CD16A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056EF-E117-EBC9-63FC-2831408924BA}"/>
                </a:ext>
              </a:extLst>
            </p:cNvPr>
            <p:cNvSpPr txBox="1"/>
            <p:nvPr/>
          </p:nvSpPr>
          <p:spPr>
            <a:xfrm>
              <a:off x="3578916" y="4029743"/>
              <a:ext cx="431331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TCR</a:t>
              </a: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74EC11C9-0F86-498B-A739-DA36E742FC23}"/>
                </a:ext>
              </a:extLst>
            </p:cNvPr>
            <p:cNvSpPr txBox="1"/>
            <p:nvPr/>
          </p:nvSpPr>
          <p:spPr>
            <a:xfrm>
              <a:off x="3434521" y="2191866"/>
              <a:ext cx="885476" cy="25736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NK cell</a:t>
              </a:r>
            </a:p>
          </p:txBody>
        </p: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A898CA24-B255-42C3-8D28-D098B0524E4C}"/>
                </a:ext>
              </a:extLst>
            </p:cNvPr>
            <p:cNvGrpSpPr/>
            <p:nvPr/>
          </p:nvGrpSpPr>
          <p:grpSpPr>
            <a:xfrm rot="21143637" flipV="1">
              <a:off x="3193702" y="3133961"/>
              <a:ext cx="463655" cy="195304"/>
              <a:chOff x="3146021" y="3622406"/>
              <a:chExt cx="463655" cy="195304"/>
            </a:xfrm>
          </p:grpSpPr>
          <p:sp>
            <p:nvSpPr>
              <p:cNvPr id="578" name="Octagon 101">
                <a:extLst>
                  <a:ext uri="{FF2B5EF4-FFF2-40B4-BE49-F238E27FC236}">
                    <a16:creationId xmlns:a16="http://schemas.microsoft.com/office/drawing/2014/main" id="{37ECC897-2F13-4D9F-A835-B5A193930BF3}"/>
                  </a:ext>
                </a:extLst>
              </p:cNvPr>
              <p:cNvSpPr/>
              <p:nvPr/>
            </p:nvSpPr>
            <p:spPr bwMode="auto">
              <a:xfrm rot="17097577">
                <a:off x="3350345" y="3558378"/>
                <a:ext cx="122878" cy="395785"/>
              </a:xfrm>
              <a:custGeom>
                <a:avLst/>
                <a:gdLst>
                  <a:gd name="connsiteX0" fmla="*/ 0 w 168930"/>
                  <a:gd name="connsiteY0" fmla="*/ 22501 h 265550"/>
                  <a:gd name="connsiteX1" fmla="*/ 22501 w 168930"/>
                  <a:gd name="connsiteY1" fmla="*/ 0 h 265550"/>
                  <a:gd name="connsiteX2" fmla="*/ 146429 w 168930"/>
                  <a:gd name="connsiteY2" fmla="*/ 0 h 265550"/>
                  <a:gd name="connsiteX3" fmla="*/ 168930 w 168930"/>
                  <a:gd name="connsiteY3" fmla="*/ 22501 h 265550"/>
                  <a:gd name="connsiteX4" fmla="*/ 168930 w 168930"/>
                  <a:gd name="connsiteY4" fmla="*/ 243049 h 265550"/>
                  <a:gd name="connsiteX5" fmla="*/ 146429 w 168930"/>
                  <a:gd name="connsiteY5" fmla="*/ 265550 h 265550"/>
                  <a:gd name="connsiteX6" fmla="*/ 22501 w 168930"/>
                  <a:gd name="connsiteY6" fmla="*/ 265550 h 265550"/>
                  <a:gd name="connsiteX7" fmla="*/ 0 w 168930"/>
                  <a:gd name="connsiteY7" fmla="*/ 243049 h 265550"/>
                  <a:gd name="connsiteX8" fmla="*/ 0 w 168930"/>
                  <a:gd name="connsiteY8" fmla="*/ 22501 h 265550"/>
                  <a:gd name="connsiteX0" fmla="*/ 0 w 168930"/>
                  <a:gd name="connsiteY0" fmla="*/ 22501 h 271321"/>
                  <a:gd name="connsiteX1" fmla="*/ 22501 w 168930"/>
                  <a:gd name="connsiteY1" fmla="*/ 0 h 271321"/>
                  <a:gd name="connsiteX2" fmla="*/ 146429 w 168930"/>
                  <a:gd name="connsiteY2" fmla="*/ 0 h 271321"/>
                  <a:gd name="connsiteX3" fmla="*/ 168930 w 168930"/>
                  <a:gd name="connsiteY3" fmla="*/ 22501 h 271321"/>
                  <a:gd name="connsiteX4" fmla="*/ 168930 w 168930"/>
                  <a:gd name="connsiteY4" fmla="*/ 243049 h 271321"/>
                  <a:gd name="connsiteX5" fmla="*/ 146429 w 168930"/>
                  <a:gd name="connsiteY5" fmla="*/ 265550 h 271321"/>
                  <a:gd name="connsiteX6" fmla="*/ 17662 w 168930"/>
                  <a:gd name="connsiteY6" fmla="*/ 271321 h 271321"/>
                  <a:gd name="connsiteX7" fmla="*/ 0 w 168930"/>
                  <a:gd name="connsiteY7" fmla="*/ 243049 h 271321"/>
                  <a:gd name="connsiteX8" fmla="*/ 0 w 168930"/>
                  <a:gd name="connsiteY8" fmla="*/ 22501 h 271321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68930 w 168930"/>
                  <a:gd name="connsiteY4" fmla="*/ 243049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68930"/>
                  <a:gd name="connsiteY0" fmla="*/ 22501 h 330120"/>
                  <a:gd name="connsiteX1" fmla="*/ 22501 w 168930"/>
                  <a:gd name="connsiteY1" fmla="*/ 0 h 330120"/>
                  <a:gd name="connsiteX2" fmla="*/ 146429 w 168930"/>
                  <a:gd name="connsiteY2" fmla="*/ 0 h 330120"/>
                  <a:gd name="connsiteX3" fmla="*/ 168930 w 168930"/>
                  <a:gd name="connsiteY3" fmla="*/ 22501 h 330120"/>
                  <a:gd name="connsiteX4" fmla="*/ 123193 w 168930"/>
                  <a:gd name="connsiteY4" fmla="*/ 318693 h 330120"/>
                  <a:gd name="connsiteX5" fmla="*/ 105064 w 168930"/>
                  <a:gd name="connsiteY5" fmla="*/ 330120 h 330120"/>
                  <a:gd name="connsiteX6" fmla="*/ 17662 w 168930"/>
                  <a:gd name="connsiteY6" fmla="*/ 271321 h 330120"/>
                  <a:gd name="connsiteX7" fmla="*/ 0 w 168930"/>
                  <a:gd name="connsiteY7" fmla="*/ 243049 h 330120"/>
                  <a:gd name="connsiteX8" fmla="*/ 0 w 168930"/>
                  <a:gd name="connsiteY8" fmla="*/ 22501 h 330120"/>
                  <a:gd name="connsiteX0" fmla="*/ 0 w 146429"/>
                  <a:gd name="connsiteY0" fmla="*/ 22501 h 330120"/>
                  <a:gd name="connsiteX1" fmla="*/ 22501 w 146429"/>
                  <a:gd name="connsiteY1" fmla="*/ 0 h 330120"/>
                  <a:gd name="connsiteX2" fmla="*/ 146429 w 146429"/>
                  <a:gd name="connsiteY2" fmla="*/ 0 h 330120"/>
                  <a:gd name="connsiteX3" fmla="*/ 120700 w 146429"/>
                  <a:gd name="connsiteY3" fmla="*/ 94088 h 330120"/>
                  <a:gd name="connsiteX4" fmla="*/ 123193 w 146429"/>
                  <a:gd name="connsiteY4" fmla="*/ 318693 h 330120"/>
                  <a:gd name="connsiteX5" fmla="*/ 105064 w 146429"/>
                  <a:gd name="connsiteY5" fmla="*/ 330120 h 330120"/>
                  <a:gd name="connsiteX6" fmla="*/ 17662 w 146429"/>
                  <a:gd name="connsiteY6" fmla="*/ 271321 h 330120"/>
                  <a:gd name="connsiteX7" fmla="*/ 0 w 146429"/>
                  <a:gd name="connsiteY7" fmla="*/ 243049 h 330120"/>
                  <a:gd name="connsiteX8" fmla="*/ 0 w 146429"/>
                  <a:gd name="connsiteY8" fmla="*/ 22501 h 330120"/>
                  <a:gd name="connsiteX0" fmla="*/ 0 w 123193"/>
                  <a:gd name="connsiteY0" fmla="*/ 22501 h 330120"/>
                  <a:gd name="connsiteX1" fmla="*/ 22501 w 123193"/>
                  <a:gd name="connsiteY1" fmla="*/ 0 h 330120"/>
                  <a:gd name="connsiteX2" fmla="*/ 107559 w 123193"/>
                  <a:gd name="connsiteY2" fmla="*/ 68627 h 330120"/>
                  <a:gd name="connsiteX3" fmla="*/ 120700 w 123193"/>
                  <a:gd name="connsiteY3" fmla="*/ 94088 h 330120"/>
                  <a:gd name="connsiteX4" fmla="*/ 123193 w 123193"/>
                  <a:gd name="connsiteY4" fmla="*/ 318693 h 330120"/>
                  <a:gd name="connsiteX5" fmla="*/ 105064 w 123193"/>
                  <a:gd name="connsiteY5" fmla="*/ 330120 h 330120"/>
                  <a:gd name="connsiteX6" fmla="*/ 17662 w 123193"/>
                  <a:gd name="connsiteY6" fmla="*/ 271321 h 330120"/>
                  <a:gd name="connsiteX7" fmla="*/ 0 w 123193"/>
                  <a:gd name="connsiteY7" fmla="*/ 243049 h 330120"/>
                  <a:gd name="connsiteX8" fmla="*/ 0 w 123193"/>
                  <a:gd name="connsiteY8" fmla="*/ 22501 h 330120"/>
                  <a:gd name="connsiteX0" fmla="*/ 0 w 123193"/>
                  <a:gd name="connsiteY0" fmla="*/ 2203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0 w 123193"/>
                  <a:gd name="connsiteY8" fmla="*/ 22037 h 329656"/>
                  <a:gd name="connsiteX0" fmla="*/ 315 w 123193"/>
                  <a:gd name="connsiteY0" fmla="*/ 13457 h 329656"/>
                  <a:gd name="connsiteX1" fmla="*/ 17197 w 123193"/>
                  <a:gd name="connsiteY1" fmla="*/ 0 h 329656"/>
                  <a:gd name="connsiteX2" fmla="*/ 107559 w 123193"/>
                  <a:gd name="connsiteY2" fmla="*/ 68163 h 329656"/>
                  <a:gd name="connsiteX3" fmla="*/ 120700 w 123193"/>
                  <a:gd name="connsiteY3" fmla="*/ 93624 h 329656"/>
                  <a:gd name="connsiteX4" fmla="*/ 123193 w 123193"/>
                  <a:gd name="connsiteY4" fmla="*/ 318229 h 329656"/>
                  <a:gd name="connsiteX5" fmla="*/ 105064 w 123193"/>
                  <a:gd name="connsiteY5" fmla="*/ 329656 h 329656"/>
                  <a:gd name="connsiteX6" fmla="*/ 17662 w 123193"/>
                  <a:gd name="connsiteY6" fmla="*/ 270857 h 329656"/>
                  <a:gd name="connsiteX7" fmla="*/ 0 w 123193"/>
                  <a:gd name="connsiteY7" fmla="*/ 242585 h 329656"/>
                  <a:gd name="connsiteX8" fmla="*/ 315 w 123193"/>
                  <a:gd name="connsiteY8" fmla="*/ 13457 h 329656"/>
                  <a:gd name="connsiteX0" fmla="*/ 315 w 123193"/>
                  <a:gd name="connsiteY0" fmla="*/ 6906 h 323105"/>
                  <a:gd name="connsiteX1" fmla="*/ 15633 w 123193"/>
                  <a:gd name="connsiteY1" fmla="*/ 0 h 323105"/>
                  <a:gd name="connsiteX2" fmla="*/ 107559 w 123193"/>
                  <a:gd name="connsiteY2" fmla="*/ 61612 h 323105"/>
                  <a:gd name="connsiteX3" fmla="*/ 120700 w 123193"/>
                  <a:gd name="connsiteY3" fmla="*/ 87073 h 323105"/>
                  <a:gd name="connsiteX4" fmla="*/ 123193 w 123193"/>
                  <a:gd name="connsiteY4" fmla="*/ 311678 h 323105"/>
                  <a:gd name="connsiteX5" fmla="*/ 105064 w 123193"/>
                  <a:gd name="connsiteY5" fmla="*/ 323105 h 323105"/>
                  <a:gd name="connsiteX6" fmla="*/ 17662 w 123193"/>
                  <a:gd name="connsiteY6" fmla="*/ 264306 h 323105"/>
                  <a:gd name="connsiteX7" fmla="*/ 0 w 123193"/>
                  <a:gd name="connsiteY7" fmla="*/ 236034 h 323105"/>
                  <a:gd name="connsiteX8" fmla="*/ 315 w 123193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7347 w 122878"/>
                  <a:gd name="connsiteY6" fmla="*/ 264306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060 w 122878"/>
                  <a:gd name="connsiteY7" fmla="*/ 244923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7244 w 122878"/>
                  <a:gd name="connsiteY2" fmla="*/ 61612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20385 w 122878"/>
                  <a:gd name="connsiteY3" fmla="*/ 87073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  <a:gd name="connsiteX0" fmla="*/ 0 w 122878"/>
                  <a:gd name="connsiteY0" fmla="*/ 6906 h 323105"/>
                  <a:gd name="connsiteX1" fmla="*/ 15318 w 122878"/>
                  <a:gd name="connsiteY1" fmla="*/ 0 h 323105"/>
                  <a:gd name="connsiteX2" fmla="*/ 106471 w 122878"/>
                  <a:gd name="connsiteY2" fmla="*/ 51720 h 323105"/>
                  <a:gd name="connsiteX3" fmla="*/ 118382 w 122878"/>
                  <a:gd name="connsiteY3" fmla="*/ 73424 h 323105"/>
                  <a:gd name="connsiteX4" fmla="*/ 122878 w 122878"/>
                  <a:gd name="connsiteY4" fmla="*/ 311678 h 323105"/>
                  <a:gd name="connsiteX5" fmla="*/ 104749 w 122878"/>
                  <a:gd name="connsiteY5" fmla="*/ 323105 h 323105"/>
                  <a:gd name="connsiteX6" fmla="*/ 18892 w 122878"/>
                  <a:gd name="connsiteY6" fmla="*/ 284092 h 323105"/>
                  <a:gd name="connsiteX7" fmla="*/ 5376 w 122878"/>
                  <a:gd name="connsiteY7" fmla="*/ 260952 h 323105"/>
                  <a:gd name="connsiteX8" fmla="*/ 0 w 122878"/>
                  <a:gd name="connsiteY8" fmla="*/ 6906 h 3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78" h="323105">
                    <a:moveTo>
                      <a:pt x="0" y="6906"/>
                    </a:moveTo>
                    <a:lnTo>
                      <a:pt x="15318" y="0"/>
                    </a:lnTo>
                    <a:lnTo>
                      <a:pt x="106471" y="51720"/>
                    </a:lnTo>
                    <a:lnTo>
                      <a:pt x="118382" y="73424"/>
                    </a:lnTo>
                    <a:cubicBezTo>
                      <a:pt x="119881" y="152842"/>
                      <a:pt x="121379" y="232260"/>
                      <a:pt x="122878" y="311678"/>
                    </a:cubicBezTo>
                    <a:lnTo>
                      <a:pt x="104749" y="323105"/>
                    </a:lnTo>
                    <a:lnTo>
                      <a:pt x="18892" y="284092"/>
                    </a:lnTo>
                    <a:lnTo>
                      <a:pt x="5376" y="260952"/>
                    </a:lnTo>
                    <a:lnTo>
                      <a:pt x="0" y="6906"/>
                    </a:lnTo>
                    <a:close/>
                  </a:path>
                </a:pathLst>
              </a:custGeom>
              <a:solidFill>
                <a:srgbClr val="1AC9A8">
                  <a:lumMod val="60000"/>
                  <a:lumOff val="40000"/>
                </a:srgbClr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139A95FD-5E47-4E4B-97B0-6C71795863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5512" y="3712542"/>
                <a:ext cx="324421" cy="90114"/>
              </a:xfrm>
              <a:prstGeom prst="line">
                <a:avLst/>
              </a:prstGeom>
              <a:solidFill>
                <a:srgbClr val="263358"/>
              </a:solidFill>
              <a:ln w="6350" cap="flat" cmpd="sng" algn="ctr">
                <a:solidFill>
                  <a:srgbClr val="1AC9A8">
                    <a:lumMod val="75000"/>
                  </a:srgbClr>
                </a:solidFill>
                <a:prstDash val="solid"/>
                <a:round/>
                <a:headEnd type="none" w="sm" len="med"/>
                <a:tailEnd type="none" w="med" len="med"/>
              </a:ln>
              <a:effectLst/>
            </p:spPr>
          </p:cxnSp>
          <p:sp>
            <p:nvSpPr>
              <p:cNvPr id="580" name="Isosceles Triangle 579">
                <a:extLst>
                  <a:ext uri="{FF2B5EF4-FFF2-40B4-BE49-F238E27FC236}">
                    <a16:creationId xmlns:a16="http://schemas.microsoft.com/office/drawing/2014/main" id="{F8B6B419-69C9-4B1D-AEA9-1DC68B6BDC51}"/>
                  </a:ext>
                </a:extLst>
              </p:cNvPr>
              <p:cNvSpPr/>
              <p:nvPr/>
            </p:nvSpPr>
            <p:spPr bwMode="auto">
              <a:xfrm rot="21303106">
                <a:off x="3201146" y="3662920"/>
                <a:ext cx="82535" cy="67607"/>
              </a:xfrm>
              <a:prstGeom prst="triangle">
                <a:avLst/>
              </a:prstGeom>
              <a:solidFill>
                <a:srgbClr val="E7E7E9"/>
              </a:solidFill>
              <a:ln w="6350" cap="sq" cmpd="sng" algn="ctr">
                <a:solidFill>
                  <a:srgbClr val="1AC9A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DA418994-CAF8-44C6-A732-AB457E2D418A}"/>
                  </a:ext>
                </a:extLst>
              </p:cNvPr>
              <p:cNvSpPr/>
              <p:nvPr/>
            </p:nvSpPr>
            <p:spPr bwMode="auto">
              <a:xfrm rot="3023346">
                <a:off x="3156059" y="3612368"/>
                <a:ext cx="98570" cy="118645"/>
              </a:xfrm>
              <a:prstGeom prst="rect">
                <a:avLst/>
              </a:prstGeom>
              <a:solidFill>
                <a:srgbClr val="E7E7E9"/>
              </a:solidFill>
              <a:ln w="28575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EF469E91-725F-4B7B-94B4-7DB5DE16FC21}"/>
                </a:ext>
              </a:extLst>
            </p:cNvPr>
            <p:cNvGrpSpPr/>
            <p:nvPr/>
          </p:nvGrpSpPr>
          <p:grpSpPr>
            <a:xfrm rot="20700245">
              <a:off x="6119199" y="4077547"/>
              <a:ext cx="279405" cy="265093"/>
              <a:chOff x="6576576" y="3767933"/>
              <a:chExt cx="279017" cy="264726"/>
            </a:xfrm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35E146CD-FE8C-4A7E-8422-8E8654324A1A}"/>
                  </a:ext>
                </a:extLst>
              </p:cNvPr>
              <p:cNvSpPr/>
              <p:nvPr/>
            </p:nvSpPr>
            <p:spPr bwMode="auto">
              <a:xfrm rot="7695">
                <a:off x="6576576" y="3870867"/>
                <a:ext cx="279017" cy="159292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EA65B4B-DC49-411D-9DCD-47795E9570E1}"/>
                  </a:ext>
                </a:extLst>
              </p:cNvPr>
              <p:cNvSpPr/>
              <p:nvPr/>
            </p:nvSpPr>
            <p:spPr bwMode="auto">
              <a:xfrm rot="4338503" flipV="1">
                <a:off x="6625247" y="3811452"/>
                <a:ext cx="264726" cy="177687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50" name="TextBox 549">
              <a:extLst>
                <a:ext uri="{FF2B5EF4-FFF2-40B4-BE49-F238E27FC236}">
                  <a16:creationId xmlns:a16="http://schemas.microsoft.com/office/drawing/2014/main" id="{E1899942-8972-47D2-ABD9-9004F97D7778}"/>
                </a:ext>
              </a:extLst>
            </p:cNvPr>
            <p:cNvSpPr txBox="1"/>
            <p:nvPr/>
          </p:nvSpPr>
          <p:spPr>
            <a:xfrm>
              <a:off x="7515054" y="3687679"/>
              <a:ext cx="105547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Anti-PD-1</a:t>
              </a:r>
            </a:p>
          </p:txBody>
        </p:sp>
        <p:pic>
          <p:nvPicPr>
            <p:cNvPr id="556" name="Picture 55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464BD52-78B3-4F6C-A009-925D23CD1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FFB46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8" t="-1151" r="11500" b="13599"/>
            <a:stretch/>
          </p:blipFill>
          <p:spPr>
            <a:xfrm rot="14773264">
              <a:off x="7279642" y="3697684"/>
              <a:ext cx="252840" cy="286140"/>
            </a:xfrm>
            <a:prstGeom prst="rect">
              <a:avLst/>
            </a:prstGeom>
          </p:spPr>
        </p:pic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B1BE66CC-0ACD-4887-B370-D579084920D6}"/>
                </a:ext>
              </a:extLst>
            </p:cNvPr>
            <p:cNvSpPr/>
            <p:nvPr/>
          </p:nvSpPr>
          <p:spPr bwMode="auto">
            <a:xfrm rot="1898467">
              <a:off x="7050551" y="3903534"/>
              <a:ext cx="154315" cy="234640"/>
            </a:xfrm>
            <a:custGeom>
              <a:avLst/>
              <a:gdLst>
                <a:gd name="connsiteX0" fmla="*/ 1640944 w 2398238"/>
                <a:gd name="connsiteY0" fmla="*/ 1444657 h 2930576"/>
                <a:gd name="connsiteX1" fmla="*/ 1634594 w 2398238"/>
                <a:gd name="connsiteY1" fmla="*/ 1711357 h 2930576"/>
                <a:gd name="connsiteX2" fmla="*/ 1640944 w 2398238"/>
                <a:gd name="connsiteY2" fmla="*/ 2041557 h 2930576"/>
                <a:gd name="connsiteX3" fmla="*/ 1736194 w 2398238"/>
                <a:gd name="connsiteY3" fmla="*/ 2225707 h 2930576"/>
                <a:gd name="connsiteX4" fmla="*/ 1933044 w 2398238"/>
                <a:gd name="connsiteY4" fmla="*/ 2435257 h 2930576"/>
                <a:gd name="connsiteX5" fmla="*/ 1882244 w 2398238"/>
                <a:gd name="connsiteY5" fmla="*/ 2689257 h 2930576"/>
                <a:gd name="connsiteX6" fmla="*/ 1583794 w 2398238"/>
                <a:gd name="connsiteY6" fmla="*/ 2892457 h 2930576"/>
                <a:gd name="connsiteX7" fmla="*/ 1139294 w 2398238"/>
                <a:gd name="connsiteY7" fmla="*/ 2930557 h 2930576"/>
                <a:gd name="connsiteX8" fmla="*/ 694794 w 2398238"/>
                <a:gd name="connsiteY8" fmla="*/ 2892457 h 2930576"/>
                <a:gd name="connsiteX9" fmla="*/ 415394 w 2398238"/>
                <a:gd name="connsiteY9" fmla="*/ 2759107 h 2930576"/>
                <a:gd name="connsiteX10" fmla="*/ 224894 w 2398238"/>
                <a:gd name="connsiteY10" fmla="*/ 2594007 h 2930576"/>
                <a:gd name="connsiteX11" fmla="*/ 199494 w 2398238"/>
                <a:gd name="connsiteY11" fmla="*/ 2371757 h 2930576"/>
                <a:gd name="connsiteX12" fmla="*/ 377294 w 2398238"/>
                <a:gd name="connsiteY12" fmla="*/ 2219357 h 2930576"/>
                <a:gd name="connsiteX13" fmla="*/ 497944 w 2398238"/>
                <a:gd name="connsiteY13" fmla="*/ 2105057 h 2930576"/>
                <a:gd name="connsiteX14" fmla="*/ 561444 w 2398238"/>
                <a:gd name="connsiteY14" fmla="*/ 1762157 h 2930576"/>
                <a:gd name="connsiteX15" fmla="*/ 561444 w 2398238"/>
                <a:gd name="connsiteY15" fmla="*/ 1431957 h 2930576"/>
                <a:gd name="connsiteX16" fmla="*/ 561444 w 2398238"/>
                <a:gd name="connsiteY16" fmla="*/ 1082707 h 2930576"/>
                <a:gd name="connsiteX17" fmla="*/ 542394 w 2398238"/>
                <a:gd name="connsiteY17" fmla="*/ 917607 h 2930576"/>
                <a:gd name="connsiteX18" fmla="*/ 358244 w 2398238"/>
                <a:gd name="connsiteY18" fmla="*/ 727107 h 2930576"/>
                <a:gd name="connsiteX19" fmla="*/ 193144 w 2398238"/>
                <a:gd name="connsiteY19" fmla="*/ 619157 h 2930576"/>
                <a:gd name="connsiteX20" fmla="*/ 34394 w 2398238"/>
                <a:gd name="connsiteY20" fmla="*/ 479457 h 2930576"/>
                <a:gd name="connsiteX21" fmla="*/ 2644 w 2398238"/>
                <a:gd name="connsiteY21" fmla="*/ 269907 h 2930576"/>
                <a:gd name="connsiteX22" fmla="*/ 78844 w 2398238"/>
                <a:gd name="connsiteY22" fmla="*/ 123857 h 2930576"/>
                <a:gd name="connsiteX23" fmla="*/ 231244 w 2398238"/>
                <a:gd name="connsiteY23" fmla="*/ 15907 h 2930576"/>
                <a:gd name="connsiteX24" fmla="*/ 282044 w 2398238"/>
                <a:gd name="connsiteY24" fmla="*/ 22257 h 2930576"/>
                <a:gd name="connsiteX25" fmla="*/ 288394 w 2398238"/>
                <a:gd name="connsiteY25" fmla="*/ 219107 h 2930576"/>
                <a:gd name="connsiteX26" fmla="*/ 383644 w 2398238"/>
                <a:gd name="connsiteY26" fmla="*/ 365157 h 2930576"/>
                <a:gd name="connsiteX27" fmla="*/ 656694 w 2398238"/>
                <a:gd name="connsiteY27" fmla="*/ 504857 h 2930576"/>
                <a:gd name="connsiteX28" fmla="*/ 910694 w 2398238"/>
                <a:gd name="connsiteY28" fmla="*/ 562007 h 2930576"/>
                <a:gd name="connsiteX29" fmla="*/ 1266294 w 2398238"/>
                <a:gd name="connsiteY29" fmla="*/ 581057 h 2930576"/>
                <a:gd name="connsiteX30" fmla="*/ 1583794 w 2398238"/>
                <a:gd name="connsiteY30" fmla="*/ 549307 h 2930576"/>
                <a:gd name="connsiteX31" fmla="*/ 1818744 w 2398238"/>
                <a:gd name="connsiteY31" fmla="*/ 435007 h 2930576"/>
                <a:gd name="connsiteX32" fmla="*/ 2015594 w 2398238"/>
                <a:gd name="connsiteY32" fmla="*/ 288957 h 2930576"/>
                <a:gd name="connsiteX33" fmla="*/ 2136244 w 2398238"/>
                <a:gd name="connsiteY33" fmla="*/ 130207 h 2930576"/>
                <a:gd name="connsiteX34" fmla="*/ 2155294 w 2398238"/>
                <a:gd name="connsiteY34" fmla="*/ 22257 h 2930576"/>
                <a:gd name="connsiteX35" fmla="*/ 2320394 w 2398238"/>
                <a:gd name="connsiteY35" fmla="*/ 73057 h 2930576"/>
                <a:gd name="connsiteX36" fmla="*/ 2390244 w 2398238"/>
                <a:gd name="connsiteY36" fmla="*/ 238157 h 2930576"/>
                <a:gd name="connsiteX37" fmla="*/ 2383894 w 2398238"/>
                <a:gd name="connsiteY37" fmla="*/ 441357 h 2930576"/>
                <a:gd name="connsiteX38" fmla="*/ 2275944 w 2398238"/>
                <a:gd name="connsiteY38" fmla="*/ 619157 h 2930576"/>
                <a:gd name="connsiteX39" fmla="*/ 2047344 w 2398238"/>
                <a:gd name="connsiteY39" fmla="*/ 739807 h 2930576"/>
                <a:gd name="connsiteX40" fmla="*/ 1825094 w 2398238"/>
                <a:gd name="connsiteY40" fmla="*/ 904907 h 2930576"/>
                <a:gd name="connsiteX41" fmla="*/ 1691744 w 2398238"/>
                <a:gd name="connsiteY41" fmla="*/ 1152557 h 2930576"/>
                <a:gd name="connsiteX42" fmla="*/ 1640944 w 2398238"/>
                <a:gd name="connsiteY42" fmla="*/ 1444657 h 293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98238" h="2930576">
                  <a:moveTo>
                    <a:pt x="1640944" y="1444657"/>
                  </a:moveTo>
                  <a:cubicBezTo>
                    <a:pt x="1631419" y="1537790"/>
                    <a:pt x="1634594" y="1611874"/>
                    <a:pt x="1634594" y="1711357"/>
                  </a:cubicBezTo>
                  <a:cubicBezTo>
                    <a:pt x="1634594" y="1810840"/>
                    <a:pt x="1624011" y="1955832"/>
                    <a:pt x="1640944" y="2041557"/>
                  </a:cubicBezTo>
                  <a:cubicBezTo>
                    <a:pt x="1657877" y="2127282"/>
                    <a:pt x="1687511" y="2160090"/>
                    <a:pt x="1736194" y="2225707"/>
                  </a:cubicBezTo>
                  <a:cubicBezTo>
                    <a:pt x="1784877" y="2291324"/>
                    <a:pt x="1908702" y="2357999"/>
                    <a:pt x="1933044" y="2435257"/>
                  </a:cubicBezTo>
                  <a:cubicBezTo>
                    <a:pt x="1957386" y="2512515"/>
                    <a:pt x="1940452" y="2613057"/>
                    <a:pt x="1882244" y="2689257"/>
                  </a:cubicBezTo>
                  <a:cubicBezTo>
                    <a:pt x="1824036" y="2765457"/>
                    <a:pt x="1707619" y="2852240"/>
                    <a:pt x="1583794" y="2892457"/>
                  </a:cubicBezTo>
                  <a:cubicBezTo>
                    <a:pt x="1459969" y="2932674"/>
                    <a:pt x="1287461" y="2930557"/>
                    <a:pt x="1139294" y="2930557"/>
                  </a:cubicBezTo>
                  <a:cubicBezTo>
                    <a:pt x="991127" y="2930557"/>
                    <a:pt x="815444" y="2921032"/>
                    <a:pt x="694794" y="2892457"/>
                  </a:cubicBezTo>
                  <a:cubicBezTo>
                    <a:pt x="574144" y="2863882"/>
                    <a:pt x="493711" y="2808849"/>
                    <a:pt x="415394" y="2759107"/>
                  </a:cubicBezTo>
                  <a:cubicBezTo>
                    <a:pt x="337077" y="2709365"/>
                    <a:pt x="260877" y="2658565"/>
                    <a:pt x="224894" y="2594007"/>
                  </a:cubicBezTo>
                  <a:cubicBezTo>
                    <a:pt x="188911" y="2529449"/>
                    <a:pt x="174094" y="2434199"/>
                    <a:pt x="199494" y="2371757"/>
                  </a:cubicBezTo>
                  <a:cubicBezTo>
                    <a:pt x="224894" y="2309315"/>
                    <a:pt x="327552" y="2263807"/>
                    <a:pt x="377294" y="2219357"/>
                  </a:cubicBezTo>
                  <a:cubicBezTo>
                    <a:pt x="427036" y="2174907"/>
                    <a:pt x="467252" y="2181257"/>
                    <a:pt x="497944" y="2105057"/>
                  </a:cubicBezTo>
                  <a:cubicBezTo>
                    <a:pt x="528636" y="2028857"/>
                    <a:pt x="550861" y="1874340"/>
                    <a:pt x="561444" y="1762157"/>
                  </a:cubicBezTo>
                  <a:cubicBezTo>
                    <a:pt x="572027" y="1649974"/>
                    <a:pt x="561444" y="1431957"/>
                    <a:pt x="561444" y="1431957"/>
                  </a:cubicBezTo>
                  <a:cubicBezTo>
                    <a:pt x="561444" y="1318715"/>
                    <a:pt x="564619" y="1168432"/>
                    <a:pt x="561444" y="1082707"/>
                  </a:cubicBezTo>
                  <a:cubicBezTo>
                    <a:pt x="558269" y="996982"/>
                    <a:pt x="576261" y="976874"/>
                    <a:pt x="542394" y="917607"/>
                  </a:cubicBezTo>
                  <a:cubicBezTo>
                    <a:pt x="508527" y="858340"/>
                    <a:pt x="416452" y="776849"/>
                    <a:pt x="358244" y="727107"/>
                  </a:cubicBezTo>
                  <a:cubicBezTo>
                    <a:pt x="300036" y="677365"/>
                    <a:pt x="247119" y="660432"/>
                    <a:pt x="193144" y="619157"/>
                  </a:cubicBezTo>
                  <a:cubicBezTo>
                    <a:pt x="139169" y="577882"/>
                    <a:pt x="66144" y="537665"/>
                    <a:pt x="34394" y="479457"/>
                  </a:cubicBezTo>
                  <a:cubicBezTo>
                    <a:pt x="2644" y="421249"/>
                    <a:pt x="-4764" y="329174"/>
                    <a:pt x="2644" y="269907"/>
                  </a:cubicBezTo>
                  <a:cubicBezTo>
                    <a:pt x="10052" y="210640"/>
                    <a:pt x="40744" y="166190"/>
                    <a:pt x="78844" y="123857"/>
                  </a:cubicBezTo>
                  <a:cubicBezTo>
                    <a:pt x="116944" y="81524"/>
                    <a:pt x="197377" y="32840"/>
                    <a:pt x="231244" y="15907"/>
                  </a:cubicBezTo>
                  <a:cubicBezTo>
                    <a:pt x="265111" y="-1026"/>
                    <a:pt x="272519" y="-11610"/>
                    <a:pt x="282044" y="22257"/>
                  </a:cubicBezTo>
                  <a:cubicBezTo>
                    <a:pt x="291569" y="56124"/>
                    <a:pt x="271461" y="161957"/>
                    <a:pt x="288394" y="219107"/>
                  </a:cubicBezTo>
                  <a:cubicBezTo>
                    <a:pt x="305327" y="276257"/>
                    <a:pt x="322261" y="317532"/>
                    <a:pt x="383644" y="365157"/>
                  </a:cubicBezTo>
                  <a:cubicBezTo>
                    <a:pt x="445027" y="412782"/>
                    <a:pt x="568852" y="472049"/>
                    <a:pt x="656694" y="504857"/>
                  </a:cubicBezTo>
                  <a:cubicBezTo>
                    <a:pt x="744536" y="537665"/>
                    <a:pt x="809094" y="549307"/>
                    <a:pt x="910694" y="562007"/>
                  </a:cubicBezTo>
                  <a:cubicBezTo>
                    <a:pt x="1012294" y="574707"/>
                    <a:pt x="1154111" y="583174"/>
                    <a:pt x="1266294" y="581057"/>
                  </a:cubicBezTo>
                  <a:cubicBezTo>
                    <a:pt x="1378477" y="578940"/>
                    <a:pt x="1491719" y="573649"/>
                    <a:pt x="1583794" y="549307"/>
                  </a:cubicBezTo>
                  <a:cubicBezTo>
                    <a:pt x="1675869" y="524965"/>
                    <a:pt x="1746777" y="478399"/>
                    <a:pt x="1818744" y="435007"/>
                  </a:cubicBezTo>
                  <a:cubicBezTo>
                    <a:pt x="1890711" y="391615"/>
                    <a:pt x="1962677" y="339757"/>
                    <a:pt x="2015594" y="288957"/>
                  </a:cubicBezTo>
                  <a:cubicBezTo>
                    <a:pt x="2068511" y="238157"/>
                    <a:pt x="2112961" y="174657"/>
                    <a:pt x="2136244" y="130207"/>
                  </a:cubicBezTo>
                  <a:cubicBezTo>
                    <a:pt x="2159527" y="85757"/>
                    <a:pt x="2124602" y="31782"/>
                    <a:pt x="2155294" y="22257"/>
                  </a:cubicBezTo>
                  <a:cubicBezTo>
                    <a:pt x="2185986" y="12732"/>
                    <a:pt x="2281236" y="37074"/>
                    <a:pt x="2320394" y="73057"/>
                  </a:cubicBezTo>
                  <a:cubicBezTo>
                    <a:pt x="2359552" y="109040"/>
                    <a:pt x="2379661" y="176774"/>
                    <a:pt x="2390244" y="238157"/>
                  </a:cubicBezTo>
                  <a:cubicBezTo>
                    <a:pt x="2400827" y="299540"/>
                    <a:pt x="2402944" y="377857"/>
                    <a:pt x="2383894" y="441357"/>
                  </a:cubicBezTo>
                  <a:cubicBezTo>
                    <a:pt x="2364844" y="504857"/>
                    <a:pt x="2332036" y="569415"/>
                    <a:pt x="2275944" y="619157"/>
                  </a:cubicBezTo>
                  <a:cubicBezTo>
                    <a:pt x="2219852" y="668899"/>
                    <a:pt x="2122486" y="692182"/>
                    <a:pt x="2047344" y="739807"/>
                  </a:cubicBezTo>
                  <a:cubicBezTo>
                    <a:pt x="1972202" y="787432"/>
                    <a:pt x="1884361" y="836115"/>
                    <a:pt x="1825094" y="904907"/>
                  </a:cubicBezTo>
                  <a:cubicBezTo>
                    <a:pt x="1765827" y="973699"/>
                    <a:pt x="1722436" y="1061540"/>
                    <a:pt x="1691744" y="1152557"/>
                  </a:cubicBezTo>
                  <a:cubicBezTo>
                    <a:pt x="1661052" y="1243574"/>
                    <a:pt x="1650469" y="1351524"/>
                    <a:pt x="1640944" y="1444657"/>
                  </a:cubicBezTo>
                  <a:close/>
                </a:path>
              </a:pathLst>
            </a:custGeom>
            <a:solidFill>
              <a:srgbClr val="263358">
                <a:lumMod val="60000"/>
                <a:lumOff val="40000"/>
              </a:srgbClr>
            </a:solidFill>
            <a:ln w="6350" cap="sq" cmpd="sng" algn="ctr">
              <a:solidFill>
                <a:srgbClr val="263358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324291-A90F-9683-89A2-136D638FF8D9}"/>
                </a:ext>
              </a:extLst>
            </p:cNvPr>
            <p:cNvSpPr txBox="1"/>
            <p:nvPr/>
          </p:nvSpPr>
          <p:spPr>
            <a:xfrm>
              <a:off x="6717563" y="3756070"/>
              <a:ext cx="494742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PD-1</a:t>
              </a:r>
            </a:p>
          </p:txBody>
        </p: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71DEEAD9-44DA-4071-B2B8-6E121AF2117B}"/>
                </a:ext>
              </a:extLst>
            </p:cNvPr>
            <p:cNvSpPr txBox="1"/>
            <p:nvPr/>
          </p:nvSpPr>
          <p:spPr>
            <a:xfrm>
              <a:off x="7426273" y="4400986"/>
              <a:ext cx="1260982" cy="442035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CD8</a:t>
              </a:r>
              <a:r>
                <a:rPr kumimoji="0" lang="en-GB" sz="12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 lymphocyte</a:t>
              </a:r>
            </a:p>
          </p:txBody>
        </p: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5EF2D7AF-E52B-4BC9-80B6-8FD0BD0F4141}"/>
                </a:ext>
              </a:extLst>
            </p:cNvPr>
            <p:cNvGrpSpPr/>
            <p:nvPr/>
          </p:nvGrpSpPr>
          <p:grpSpPr>
            <a:xfrm rot="925302">
              <a:off x="6387224" y="3947681"/>
              <a:ext cx="207789" cy="209438"/>
              <a:chOff x="6578687" y="3769237"/>
              <a:chExt cx="279017" cy="268579"/>
            </a:xfrm>
          </p:grpSpPr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04F09325-A01E-4553-9388-7F0B83488E43}"/>
                  </a:ext>
                </a:extLst>
              </p:cNvPr>
              <p:cNvSpPr/>
              <p:nvPr/>
            </p:nvSpPr>
            <p:spPr bwMode="auto">
              <a:xfrm>
                <a:off x="6578687" y="3878523"/>
                <a:ext cx="279017" cy="159293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6FDA70E8-4264-48D8-8601-3C69AA3118CB}"/>
                  </a:ext>
                </a:extLst>
              </p:cNvPr>
              <p:cNvSpPr/>
              <p:nvPr/>
            </p:nvSpPr>
            <p:spPr bwMode="auto">
              <a:xfrm rot="4320189" flipV="1">
                <a:off x="6629885" y="3812756"/>
                <a:ext cx="264726" cy="177687"/>
              </a:xfrm>
              <a:custGeom>
                <a:avLst/>
                <a:gdLst>
                  <a:gd name="connsiteX0" fmla="*/ 344146 w 1540065"/>
                  <a:gd name="connsiteY0" fmla="*/ 19098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4146 w 1540065"/>
                  <a:gd name="connsiteY31" fmla="*/ 19098 h 926696"/>
                  <a:gd name="connsiteX0" fmla="*/ 346527 w 1540065"/>
                  <a:gd name="connsiteY0" fmla="*/ 16717 h 926696"/>
                  <a:gd name="connsiteX1" fmla="*/ 256039 w 1540065"/>
                  <a:gd name="connsiteY1" fmla="*/ 54817 h 926696"/>
                  <a:gd name="connsiteX2" fmla="*/ 170314 w 1540065"/>
                  <a:gd name="connsiteY2" fmla="*/ 50054 h 926696"/>
                  <a:gd name="connsiteX3" fmla="*/ 106021 w 1540065"/>
                  <a:gd name="connsiteY3" fmla="*/ 16717 h 926696"/>
                  <a:gd name="connsiteX4" fmla="*/ 77446 w 1540065"/>
                  <a:gd name="connsiteY4" fmla="*/ 48 h 926696"/>
                  <a:gd name="connsiteX5" fmla="*/ 48871 w 1540065"/>
                  <a:gd name="connsiteY5" fmla="*/ 21479 h 926696"/>
                  <a:gd name="connsiteX6" fmla="*/ 22677 w 1540065"/>
                  <a:gd name="connsiteY6" fmla="*/ 64342 h 926696"/>
                  <a:gd name="connsiteX7" fmla="*/ 1246 w 1540065"/>
                  <a:gd name="connsiteY7" fmla="*/ 123873 h 926696"/>
                  <a:gd name="connsiteX8" fmla="*/ 6008 w 1540065"/>
                  <a:gd name="connsiteY8" fmla="*/ 183404 h 926696"/>
                  <a:gd name="connsiteX9" fmla="*/ 34583 w 1540065"/>
                  <a:gd name="connsiteY9" fmla="*/ 264367 h 926696"/>
                  <a:gd name="connsiteX10" fmla="*/ 82208 w 1540065"/>
                  <a:gd name="connsiteY10" fmla="*/ 302467 h 926696"/>
                  <a:gd name="connsiteX11" fmla="*/ 153646 w 1540065"/>
                  <a:gd name="connsiteY11" fmla="*/ 333423 h 926696"/>
                  <a:gd name="connsiteX12" fmla="*/ 239371 w 1540065"/>
                  <a:gd name="connsiteY12" fmla="*/ 335804 h 926696"/>
                  <a:gd name="connsiteX13" fmla="*/ 320333 w 1540065"/>
                  <a:gd name="connsiteY13" fmla="*/ 314373 h 926696"/>
                  <a:gd name="connsiteX14" fmla="*/ 370339 w 1540065"/>
                  <a:gd name="connsiteY14" fmla="*/ 276273 h 926696"/>
                  <a:gd name="connsiteX15" fmla="*/ 391771 w 1540065"/>
                  <a:gd name="connsiteY15" fmla="*/ 254842 h 926696"/>
                  <a:gd name="connsiteX16" fmla="*/ 439396 w 1540065"/>
                  <a:gd name="connsiteY16" fmla="*/ 281035 h 926696"/>
                  <a:gd name="connsiteX17" fmla="*/ 517977 w 1540065"/>
                  <a:gd name="connsiteY17" fmla="*/ 338185 h 926696"/>
                  <a:gd name="connsiteX18" fmla="*/ 894214 w 1540065"/>
                  <a:gd name="connsiteY18" fmla="*/ 609648 h 926696"/>
                  <a:gd name="connsiteX19" fmla="*/ 1179964 w 1540065"/>
                  <a:gd name="connsiteY19" fmla="*/ 797767 h 926696"/>
                  <a:gd name="connsiteX20" fmla="*/ 1358558 w 1540065"/>
                  <a:gd name="connsiteY20" fmla="*/ 914448 h 926696"/>
                  <a:gd name="connsiteX21" fmla="*/ 1403802 w 1540065"/>
                  <a:gd name="connsiteY21" fmla="*/ 923973 h 926696"/>
                  <a:gd name="connsiteX22" fmla="*/ 1446664 w 1540065"/>
                  <a:gd name="connsiteY22" fmla="*/ 921592 h 926696"/>
                  <a:gd name="connsiteX23" fmla="*/ 1489527 w 1540065"/>
                  <a:gd name="connsiteY23" fmla="*/ 888254 h 926696"/>
                  <a:gd name="connsiteX24" fmla="*/ 1518102 w 1540065"/>
                  <a:gd name="connsiteY24" fmla="*/ 859679 h 926696"/>
                  <a:gd name="connsiteX25" fmla="*/ 1530008 w 1540065"/>
                  <a:gd name="connsiteY25" fmla="*/ 833485 h 926696"/>
                  <a:gd name="connsiteX26" fmla="*/ 1532389 w 1540065"/>
                  <a:gd name="connsiteY26" fmla="*/ 816817 h 926696"/>
                  <a:gd name="connsiteX27" fmla="*/ 1425233 w 1540065"/>
                  <a:gd name="connsiteY27" fmla="*/ 740617 h 926696"/>
                  <a:gd name="connsiteX28" fmla="*/ 1063283 w 1540065"/>
                  <a:gd name="connsiteY28" fmla="*/ 485823 h 926696"/>
                  <a:gd name="connsiteX29" fmla="*/ 765627 w 1540065"/>
                  <a:gd name="connsiteY29" fmla="*/ 278654 h 926696"/>
                  <a:gd name="connsiteX30" fmla="*/ 406058 w 1540065"/>
                  <a:gd name="connsiteY30" fmla="*/ 23860 h 926696"/>
                  <a:gd name="connsiteX31" fmla="*/ 346527 w 1540065"/>
                  <a:gd name="connsiteY31" fmla="*/ 16717 h 92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40065" h="926696">
                    <a:moveTo>
                      <a:pt x="346527" y="16717"/>
                    </a:moveTo>
                    <a:cubicBezTo>
                      <a:pt x="321524" y="21876"/>
                      <a:pt x="285408" y="49261"/>
                      <a:pt x="256039" y="54817"/>
                    </a:cubicBezTo>
                    <a:cubicBezTo>
                      <a:pt x="226670" y="60373"/>
                      <a:pt x="195317" y="56404"/>
                      <a:pt x="170314" y="50054"/>
                    </a:cubicBezTo>
                    <a:cubicBezTo>
                      <a:pt x="145311" y="43704"/>
                      <a:pt x="121499" y="25051"/>
                      <a:pt x="106021" y="16717"/>
                    </a:cubicBezTo>
                    <a:cubicBezTo>
                      <a:pt x="90543" y="8383"/>
                      <a:pt x="86971" y="-746"/>
                      <a:pt x="77446" y="48"/>
                    </a:cubicBezTo>
                    <a:cubicBezTo>
                      <a:pt x="67921" y="842"/>
                      <a:pt x="57999" y="10763"/>
                      <a:pt x="48871" y="21479"/>
                    </a:cubicBezTo>
                    <a:cubicBezTo>
                      <a:pt x="39743" y="32195"/>
                      <a:pt x="30614" y="47276"/>
                      <a:pt x="22677" y="64342"/>
                    </a:cubicBezTo>
                    <a:cubicBezTo>
                      <a:pt x="14740" y="81408"/>
                      <a:pt x="4024" y="104029"/>
                      <a:pt x="1246" y="123873"/>
                    </a:cubicBezTo>
                    <a:cubicBezTo>
                      <a:pt x="-1532" y="143717"/>
                      <a:pt x="452" y="159988"/>
                      <a:pt x="6008" y="183404"/>
                    </a:cubicBezTo>
                    <a:cubicBezTo>
                      <a:pt x="11564" y="206820"/>
                      <a:pt x="21883" y="244523"/>
                      <a:pt x="34583" y="264367"/>
                    </a:cubicBezTo>
                    <a:cubicBezTo>
                      <a:pt x="47283" y="284211"/>
                      <a:pt x="62364" y="290958"/>
                      <a:pt x="82208" y="302467"/>
                    </a:cubicBezTo>
                    <a:cubicBezTo>
                      <a:pt x="102052" y="313976"/>
                      <a:pt x="127452" y="327867"/>
                      <a:pt x="153646" y="333423"/>
                    </a:cubicBezTo>
                    <a:cubicBezTo>
                      <a:pt x="179840" y="338979"/>
                      <a:pt x="211590" y="338979"/>
                      <a:pt x="239371" y="335804"/>
                    </a:cubicBezTo>
                    <a:cubicBezTo>
                      <a:pt x="267152" y="332629"/>
                      <a:pt x="298505" y="324295"/>
                      <a:pt x="320333" y="314373"/>
                    </a:cubicBezTo>
                    <a:cubicBezTo>
                      <a:pt x="342161" y="304451"/>
                      <a:pt x="358433" y="286195"/>
                      <a:pt x="370339" y="276273"/>
                    </a:cubicBezTo>
                    <a:cubicBezTo>
                      <a:pt x="382245" y="266351"/>
                      <a:pt x="380262" y="254048"/>
                      <a:pt x="391771" y="254842"/>
                    </a:cubicBezTo>
                    <a:cubicBezTo>
                      <a:pt x="403280" y="255636"/>
                      <a:pt x="418362" y="267145"/>
                      <a:pt x="439396" y="281035"/>
                    </a:cubicBezTo>
                    <a:cubicBezTo>
                      <a:pt x="460430" y="294926"/>
                      <a:pt x="517977" y="338185"/>
                      <a:pt x="517977" y="338185"/>
                    </a:cubicBezTo>
                    <a:cubicBezTo>
                      <a:pt x="593780" y="392954"/>
                      <a:pt x="783883" y="533051"/>
                      <a:pt x="894214" y="609648"/>
                    </a:cubicBezTo>
                    <a:cubicBezTo>
                      <a:pt x="1004545" y="686245"/>
                      <a:pt x="1179964" y="797767"/>
                      <a:pt x="1179964" y="797767"/>
                    </a:cubicBezTo>
                    <a:cubicBezTo>
                      <a:pt x="1257355" y="848567"/>
                      <a:pt x="1321252" y="893414"/>
                      <a:pt x="1358558" y="914448"/>
                    </a:cubicBezTo>
                    <a:cubicBezTo>
                      <a:pt x="1395864" y="935482"/>
                      <a:pt x="1389118" y="922782"/>
                      <a:pt x="1403802" y="923973"/>
                    </a:cubicBezTo>
                    <a:cubicBezTo>
                      <a:pt x="1418486" y="925164"/>
                      <a:pt x="1432377" y="927545"/>
                      <a:pt x="1446664" y="921592"/>
                    </a:cubicBezTo>
                    <a:cubicBezTo>
                      <a:pt x="1460951" y="915639"/>
                      <a:pt x="1477621" y="898573"/>
                      <a:pt x="1489527" y="888254"/>
                    </a:cubicBezTo>
                    <a:cubicBezTo>
                      <a:pt x="1501433" y="877935"/>
                      <a:pt x="1511355" y="868807"/>
                      <a:pt x="1518102" y="859679"/>
                    </a:cubicBezTo>
                    <a:cubicBezTo>
                      <a:pt x="1524849" y="850551"/>
                      <a:pt x="1527627" y="840629"/>
                      <a:pt x="1530008" y="833485"/>
                    </a:cubicBezTo>
                    <a:cubicBezTo>
                      <a:pt x="1532389" y="826341"/>
                      <a:pt x="1549852" y="832295"/>
                      <a:pt x="1532389" y="816817"/>
                    </a:cubicBezTo>
                    <a:cubicBezTo>
                      <a:pt x="1514927" y="801339"/>
                      <a:pt x="1425233" y="740617"/>
                      <a:pt x="1425233" y="740617"/>
                    </a:cubicBezTo>
                    <a:lnTo>
                      <a:pt x="1063283" y="485823"/>
                    </a:lnTo>
                    <a:lnTo>
                      <a:pt x="765627" y="278654"/>
                    </a:lnTo>
                    <a:cubicBezTo>
                      <a:pt x="656090" y="201660"/>
                      <a:pt x="475908" y="67516"/>
                      <a:pt x="406058" y="23860"/>
                    </a:cubicBezTo>
                    <a:cubicBezTo>
                      <a:pt x="336208" y="-19796"/>
                      <a:pt x="371530" y="11558"/>
                      <a:pt x="346527" y="16717"/>
                    </a:cubicBezTo>
                    <a:close/>
                  </a:path>
                </a:pathLst>
              </a:custGeom>
              <a:solidFill>
                <a:srgbClr val="9CA4B6">
                  <a:lumMod val="40000"/>
                  <a:lumOff val="60000"/>
                </a:srgbClr>
              </a:solidFill>
              <a:ln w="6350" cap="sq" cmpd="sng" algn="ctr">
                <a:solidFill>
                  <a:srgbClr val="9CA4B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62" name="Rectangle: Rounded Corners 561">
              <a:extLst>
                <a:ext uri="{FF2B5EF4-FFF2-40B4-BE49-F238E27FC236}">
                  <a16:creationId xmlns:a16="http://schemas.microsoft.com/office/drawing/2014/main" id="{C44B8FDA-2C8E-4A4E-923F-AEC074C505BA}"/>
                </a:ext>
              </a:extLst>
            </p:cNvPr>
            <p:cNvSpPr/>
            <p:nvPr/>
          </p:nvSpPr>
          <p:spPr bwMode="auto">
            <a:xfrm rot="2799223">
              <a:off x="6428053" y="4139240"/>
              <a:ext cx="108000" cy="36000"/>
            </a:xfrm>
            <a:prstGeom prst="roundRect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solidFill>
                    <a:srgbClr val="E71D75"/>
                  </a:solidFill>
                </a:ln>
                <a:solidFill>
                  <a:srgbClr val="E71D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Speech Bubble: Rectangle 681">
              <a:extLst>
                <a:ext uri="{FF2B5EF4-FFF2-40B4-BE49-F238E27FC236}">
                  <a16:creationId xmlns:a16="http://schemas.microsoft.com/office/drawing/2014/main" id="{3239EA47-463A-4000-A1EE-4068CFA93D2B}"/>
                </a:ext>
              </a:extLst>
            </p:cNvPr>
            <p:cNvSpPr/>
            <p:nvPr/>
          </p:nvSpPr>
          <p:spPr bwMode="auto">
            <a:xfrm>
              <a:off x="264086" y="2741283"/>
              <a:ext cx="3013705" cy="992954"/>
            </a:xfrm>
            <a:prstGeom prst="wedgeRectCallout">
              <a:avLst>
                <a:gd name="adj1" fmla="val 38453"/>
                <a:gd name="adj2" fmla="val 62500"/>
              </a:avLst>
            </a:prstGeom>
            <a:solidFill>
              <a:srgbClr val="702082"/>
            </a:solidFill>
            <a:ln w="28575" cap="sq" cmpd="sng" algn="ctr">
              <a:solidFill>
                <a:srgbClr val="70208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Glofitamab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(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atezolizumab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or</a:t>
              </a:r>
              <a:b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polatuzumab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1 R/R B-NHL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NCT03533283 (est. completion Nov 2024)</a:t>
              </a:r>
            </a:p>
          </p:txBody>
        </p: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4DE6E86A-C925-4808-9C6A-B59F8F22C4DF}"/>
                </a:ext>
              </a:extLst>
            </p:cNvPr>
            <p:cNvSpPr/>
            <p:nvPr/>
          </p:nvSpPr>
          <p:spPr bwMode="auto">
            <a:xfrm rot="1035939">
              <a:off x="6290185" y="4304548"/>
              <a:ext cx="108000" cy="36000"/>
            </a:xfrm>
            <a:prstGeom prst="roundRect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solidFill>
                    <a:srgbClr val="E71D75"/>
                  </a:solidFill>
                </a:ln>
                <a:solidFill>
                  <a:srgbClr val="E71D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2A58E9E8-4202-4E15-9D76-73D45E690668}"/>
                </a:ext>
              </a:extLst>
            </p:cNvPr>
            <p:cNvSpPr/>
            <p:nvPr/>
          </p:nvSpPr>
          <p:spPr bwMode="auto">
            <a:xfrm rot="178467">
              <a:off x="4361700" y="3196457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E71D75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74DA9A4E-18BD-4B0B-B271-FA57997C92D4}"/>
                </a:ext>
              </a:extLst>
            </p:cNvPr>
            <p:cNvSpPr/>
            <p:nvPr/>
          </p:nvSpPr>
          <p:spPr bwMode="auto">
            <a:xfrm rot="2635961" flipV="1">
              <a:off x="4321447" y="3241349"/>
              <a:ext cx="322525" cy="121190"/>
            </a:xfrm>
            <a:custGeom>
              <a:avLst/>
              <a:gdLst>
                <a:gd name="connsiteX0" fmla="*/ 64889 w 585400"/>
                <a:gd name="connsiteY0" fmla="*/ 6773 h 235683"/>
                <a:gd name="connsiteX1" fmla="*/ 379214 w 585400"/>
                <a:gd name="connsiteY1" fmla="*/ 140123 h 235683"/>
                <a:gd name="connsiteX2" fmla="*/ 442714 w 585400"/>
                <a:gd name="connsiteY2" fmla="*/ 133773 h 235683"/>
                <a:gd name="connsiteX3" fmla="*/ 506214 w 585400"/>
                <a:gd name="connsiteY3" fmla="*/ 117898 h 235683"/>
                <a:gd name="connsiteX4" fmla="*/ 576064 w 585400"/>
                <a:gd name="connsiteY4" fmla="*/ 143298 h 235683"/>
                <a:gd name="connsiteX5" fmla="*/ 576064 w 585400"/>
                <a:gd name="connsiteY5" fmla="*/ 216323 h 235683"/>
                <a:gd name="connsiteX6" fmla="*/ 496689 w 585400"/>
                <a:gd name="connsiteY6" fmla="*/ 235373 h 235683"/>
                <a:gd name="connsiteX7" fmla="*/ 414139 w 585400"/>
                <a:gd name="connsiteY7" fmla="*/ 222673 h 235683"/>
                <a:gd name="connsiteX8" fmla="*/ 233164 w 585400"/>
                <a:gd name="connsiteY8" fmla="*/ 159173 h 235683"/>
                <a:gd name="connsiteX9" fmla="*/ 23614 w 585400"/>
                <a:gd name="connsiteY9" fmla="*/ 60748 h 235683"/>
                <a:gd name="connsiteX10" fmla="*/ 4564 w 585400"/>
                <a:gd name="connsiteY10" fmla="*/ 25823 h 235683"/>
                <a:gd name="connsiteX11" fmla="*/ 64889 w 585400"/>
                <a:gd name="connsiteY11" fmla="*/ 6773 h 235683"/>
                <a:gd name="connsiteX0" fmla="*/ 77326 w 597837"/>
                <a:gd name="connsiteY0" fmla="*/ 6773 h 240354"/>
                <a:gd name="connsiteX1" fmla="*/ 391651 w 597837"/>
                <a:gd name="connsiteY1" fmla="*/ 140123 h 240354"/>
                <a:gd name="connsiteX2" fmla="*/ 455151 w 597837"/>
                <a:gd name="connsiteY2" fmla="*/ 133773 h 240354"/>
                <a:gd name="connsiteX3" fmla="*/ 518651 w 597837"/>
                <a:gd name="connsiteY3" fmla="*/ 117898 h 240354"/>
                <a:gd name="connsiteX4" fmla="*/ 588501 w 597837"/>
                <a:gd name="connsiteY4" fmla="*/ 143298 h 240354"/>
                <a:gd name="connsiteX5" fmla="*/ 588501 w 597837"/>
                <a:gd name="connsiteY5" fmla="*/ 216323 h 240354"/>
                <a:gd name="connsiteX6" fmla="*/ 509126 w 597837"/>
                <a:gd name="connsiteY6" fmla="*/ 235373 h 240354"/>
                <a:gd name="connsiteX7" fmla="*/ 426576 w 597837"/>
                <a:gd name="connsiteY7" fmla="*/ 222673 h 240354"/>
                <a:gd name="connsiteX8" fmla="*/ 36051 w 597837"/>
                <a:gd name="connsiteY8" fmla="*/ 60748 h 240354"/>
                <a:gd name="connsiteX9" fmla="*/ 17001 w 597837"/>
                <a:gd name="connsiteY9" fmla="*/ 25823 h 240354"/>
                <a:gd name="connsiteX10" fmla="*/ 77326 w 597837"/>
                <a:gd name="connsiteY10" fmla="*/ 6773 h 240354"/>
                <a:gd name="connsiteX0" fmla="*/ 81139 w 601650"/>
                <a:gd name="connsiteY0" fmla="*/ 13163 h 246744"/>
                <a:gd name="connsiteX1" fmla="*/ 395464 w 601650"/>
                <a:gd name="connsiteY1" fmla="*/ 146513 h 246744"/>
                <a:gd name="connsiteX2" fmla="*/ 458964 w 601650"/>
                <a:gd name="connsiteY2" fmla="*/ 140163 h 246744"/>
                <a:gd name="connsiteX3" fmla="*/ 522464 w 601650"/>
                <a:gd name="connsiteY3" fmla="*/ 124288 h 246744"/>
                <a:gd name="connsiteX4" fmla="*/ 592314 w 601650"/>
                <a:gd name="connsiteY4" fmla="*/ 149688 h 246744"/>
                <a:gd name="connsiteX5" fmla="*/ 592314 w 601650"/>
                <a:gd name="connsiteY5" fmla="*/ 222713 h 246744"/>
                <a:gd name="connsiteX6" fmla="*/ 512939 w 601650"/>
                <a:gd name="connsiteY6" fmla="*/ 241763 h 246744"/>
                <a:gd name="connsiteX7" fmla="*/ 430389 w 601650"/>
                <a:gd name="connsiteY7" fmla="*/ 229063 h 246744"/>
                <a:gd name="connsiteX8" fmla="*/ 39864 w 601650"/>
                <a:gd name="connsiteY8" fmla="*/ 67138 h 246744"/>
                <a:gd name="connsiteX9" fmla="*/ 11289 w 601650"/>
                <a:gd name="connsiteY9" fmla="*/ 13163 h 246744"/>
                <a:gd name="connsiteX10" fmla="*/ 81139 w 601650"/>
                <a:gd name="connsiteY10" fmla="*/ 13163 h 246744"/>
                <a:gd name="connsiteX0" fmla="*/ 76208 w 596719"/>
                <a:gd name="connsiteY0" fmla="*/ 11763 h 245344"/>
                <a:gd name="connsiteX1" fmla="*/ 390533 w 596719"/>
                <a:gd name="connsiteY1" fmla="*/ 145113 h 245344"/>
                <a:gd name="connsiteX2" fmla="*/ 454033 w 596719"/>
                <a:gd name="connsiteY2" fmla="*/ 138763 h 245344"/>
                <a:gd name="connsiteX3" fmla="*/ 517533 w 596719"/>
                <a:gd name="connsiteY3" fmla="*/ 122888 h 245344"/>
                <a:gd name="connsiteX4" fmla="*/ 587383 w 596719"/>
                <a:gd name="connsiteY4" fmla="*/ 148288 h 245344"/>
                <a:gd name="connsiteX5" fmla="*/ 587383 w 596719"/>
                <a:gd name="connsiteY5" fmla="*/ 221313 h 245344"/>
                <a:gd name="connsiteX6" fmla="*/ 508008 w 596719"/>
                <a:gd name="connsiteY6" fmla="*/ 240363 h 245344"/>
                <a:gd name="connsiteX7" fmla="*/ 425458 w 596719"/>
                <a:gd name="connsiteY7" fmla="*/ 227663 h 245344"/>
                <a:gd name="connsiteX8" fmla="*/ 34933 w 596719"/>
                <a:gd name="connsiteY8" fmla="*/ 65738 h 245344"/>
                <a:gd name="connsiteX9" fmla="*/ 19058 w 596719"/>
                <a:gd name="connsiteY9" fmla="*/ 14938 h 245344"/>
                <a:gd name="connsiteX10" fmla="*/ 76208 w 596719"/>
                <a:gd name="connsiteY10" fmla="*/ 11763 h 245344"/>
                <a:gd name="connsiteX0" fmla="*/ 69636 w 590147"/>
                <a:gd name="connsiteY0" fmla="*/ 3099 h 236680"/>
                <a:gd name="connsiteX1" fmla="*/ 383961 w 590147"/>
                <a:gd name="connsiteY1" fmla="*/ 136449 h 236680"/>
                <a:gd name="connsiteX2" fmla="*/ 447461 w 590147"/>
                <a:gd name="connsiteY2" fmla="*/ 130099 h 236680"/>
                <a:gd name="connsiteX3" fmla="*/ 510961 w 590147"/>
                <a:gd name="connsiteY3" fmla="*/ 114224 h 236680"/>
                <a:gd name="connsiteX4" fmla="*/ 580811 w 590147"/>
                <a:gd name="connsiteY4" fmla="*/ 139624 h 236680"/>
                <a:gd name="connsiteX5" fmla="*/ 580811 w 590147"/>
                <a:gd name="connsiteY5" fmla="*/ 212649 h 236680"/>
                <a:gd name="connsiteX6" fmla="*/ 501436 w 590147"/>
                <a:gd name="connsiteY6" fmla="*/ 231699 h 236680"/>
                <a:gd name="connsiteX7" fmla="*/ 418886 w 590147"/>
                <a:gd name="connsiteY7" fmla="*/ 218999 h 236680"/>
                <a:gd name="connsiteX8" fmla="*/ 28361 w 590147"/>
                <a:gd name="connsiteY8" fmla="*/ 57074 h 236680"/>
                <a:gd name="connsiteX9" fmla="*/ 69636 w 590147"/>
                <a:gd name="connsiteY9" fmla="*/ 3099 h 236680"/>
                <a:gd name="connsiteX0" fmla="*/ 69636 w 589394"/>
                <a:gd name="connsiteY0" fmla="*/ 3099 h 242763"/>
                <a:gd name="connsiteX1" fmla="*/ 383961 w 589394"/>
                <a:gd name="connsiteY1" fmla="*/ 136449 h 242763"/>
                <a:gd name="connsiteX2" fmla="*/ 447461 w 589394"/>
                <a:gd name="connsiteY2" fmla="*/ 130099 h 242763"/>
                <a:gd name="connsiteX3" fmla="*/ 510961 w 589394"/>
                <a:gd name="connsiteY3" fmla="*/ 114224 h 242763"/>
                <a:gd name="connsiteX4" fmla="*/ 580811 w 589394"/>
                <a:gd name="connsiteY4" fmla="*/ 139624 h 242763"/>
                <a:gd name="connsiteX5" fmla="*/ 580811 w 589394"/>
                <a:gd name="connsiteY5" fmla="*/ 212649 h 242763"/>
                <a:gd name="connsiteX6" fmla="*/ 513343 w 589394"/>
                <a:gd name="connsiteY6" fmla="*/ 241224 h 242763"/>
                <a:gd name="connsiteX7" fmla="*/ 418886 w 589394"/>
                <a:gd name="connsiteY7" fmla="*/ 218999 h 242763"/>
                <a:gd name="connsiteX8" fmla="*/ 28361 w 589394"/>
                <a:gd name="connsiteY8" fmla="*/ 57074 h 242763"/>
                <a:gd name="connsiteX9" fmla="*/ 69636 w 589394"/>
                <a:gd name="connsiteY9" fmla="*/ 3099 h 242763"/>
                <a:gd name="connsiteX0" fmla="*/ 66220 w 590741"/>
                <a:gd name="connsiteY0" fmla="*/ 3099 h 242763"/>
                <a:gd name="connsiteX1" fmla="*/ 385308 w 590741"/>
                <a:gd name="connsiteY1" fmla="*/ 136449 h 242763"/>
                <a:gd name="connsiteX2" fmla="*/ 448808 w 590741"/>
                <a:gd name="connsiteY2" fmla="*/ 130099 h 242763"/>
                <a:gd name="connsiteX3" fmla="*/ 512308 w 590741"/>
                <a:gd name="connsiteY3" fmla="*/ 114224 h 242763"/>
                <a:gd name="connsiteX4" fmla="*/ 582158 w 590741"/>
                <a:gd name="connsiteY4" fmla="*/ 139624 h 242763"/>
                <a:gd name="connsiteX5" fmla="*/ 582158 w 590741"/>
                <a:gd name="connsiteY5" fmla="*/ 212649 h 242763"/>
                <a:gd name="connsiteX6" fmla="*/ 514690 w 590741"/>
                <a:gd name="connsiteY6" fmla="*/ 241224 h 242763"/>
                <a:gd name="connsiteX7" fmla="*/ 420233 w 590741"/>
                <a:gd name="connsiteY7" fmla="*/ 218999 h 242763"/>
                <a:gd name="connsiteX8" fmla="*/ 29708 w 590741"/>
                <a:gd name="connsiteY8" fmla="*/ 57074 h 242763"/>
                <a:gd name="connsiteX9" fmla="*/ 66220 w 590741"/>
                <a:gd name="connsiteY9" fmla="*/ 3099 h 242763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40179 w 582112"/>
                <a:gd name="connsiteY2" fmla="*/ 129813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56848 w 582112"/>
                <a:gd name="connsiteY2" fmla="*/ 125050 h 242382"/>
                <a:gd name="connsiteX3" fmla="*/ 503679 w 582112"/>
                <a:gd name="connsiteY3" fmla="*/ 113938 h 242382"/>
                <a:gd name="connsiteX4" fmla="*/ 573529 w 582112"/>
                <a:gd name="connsiteY4" fmla="*/ 139338 h 242382"/>
                <a:gd name="connsiteX5" fmla="*/ 573529 w 582112"/>
                <a:gd name="connsiteY5" fmla="*/ 212363 h 242382"/>
                <a:gd name="connsiteX6" fmla="*/ 506061 w 582112"/>
                <a:gd name="connsiteY6" fmla="*/ 240938 h 242382"/>
                <a:gd name="connsiteX7" fmla="*/ 411604 w 582112"/>
                <a:gd name="connsiteY7" fmla="*/ 218713 h 242382"/>
                <a:gd name="connsiteX8" fmla="*/ 32985 w 582112"/>
                <a:gd name="connsiteY8" fmla="*/ 59169 h 242382"/>
                <a:gd name="connsiteX9" fmla="*/ 57591 w 582112"/>
                <a:gd name="connsiteY9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10018 w 582112"/>
                <a:gd name="connsiteY2" fmla="*/ 139337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56848 w 582112"/>
                <a:gd name="connsiteY3" fmla="*/ 125050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2112"/>
                <a:gd name="connsiteY0" fmla="*/ 2813 h 242382"/>
                <a:gd name="connsiteX1" fmla="*/ 376679 w 582112"/>
                <a:gd name="connsiteY1" fmla="*/ 136163 h 242382"/>
                <a:gd name="connsiteX2" fmla="*/ 429068 w 582112"/>
                <a:gd name="connsiteY2" fmla="*/ 148862 h 242382"/>
                <a:gd name="connsiteX3" fmla="*/ 466373 w 582112"/>
                <a:gd name="connsiteY3" fmla="*/ 122669 h 242382"/>
                <a:gd name="connsiteX4" fmla="*/ 503679 w 582112"/>
                <a:gd name="connsiteY4" fmla="*/ 113938 h 242382"/>
                <a:gd name="connsiteX5" fmla="*/ 573529 w 582112"/>
                <a:gd name="connsiteY5" fmla="*/ 139338 h 242382"/>
                <a:gd name="connsiteX6" fmla="*/ 573529 w 582112"/>
                <a:gd name="connsiteY6" fmla="*/ 212363 h 242382"/>
                <a:gd name="connsiteX7" fmla="*/ 506061 w 582112"/>
                <a:gd name="connsiteY7" fmla="*/ 240938 h 242382"/>
                <a:gd name="connsiteX8" fmla="*/ 411604 w 582112"/>
                <a:gd name="connsiteY8" fmla="*/ 218713 h 242382"/>
                <a:gd name="connsiteX9" fmla="*/ 32985 w 582112"/>
                <a:gd name="connsiteY9" fmla="*/ 59169 h 242382"/>
                <a:gd name="connsiteX10" fmla="*/ 57591 w 582112"/>
                <a:gd name="connsiteY10" fmla="*/ 2813 h 242382"/>
                <a:gd name="connsiteX0" fmla="*/ 57591 w 580957"/>
                <a:gd name="connsiteY0" fmla="*/ 2813 h 242382"/>
                <a:gd name="connsiteX1" fmla="*/ 376679 w 580957"/>
                <a:gd name="connsiteY1" fmla="*/ 136163 h 242382"/>
                <a:gd name="connsiteX2" fmla="*/ 429068 w 580957"/>
                <a:gd name="connsiteY2" fmla="*/ 148862 h 242382"/>
                <a:gd name="connsiteX3" fmla="*/ 466373 w 580957"/>
                <a:gd name="connsiteY3" fmla="*/ 122669 h 242382"/>
                <a:gd name="connsiteX4" fmla="*/ 522729 w 580957"/>
                <a:gd name="connsiteY4" fmla="*/ 116319 h 242382"/>
                <a:gd name="connsiteX5" fmla="*/ 573529 w 580957"/>
                <a:gd name="connsiteY5" fmla="*/ 139338 h 242382"/>
                <a:gd name="connsiteX6" fmla="*/ 573529 w 580957"/>
                <a:gd name="connsiteY6" fmla="*/ 212363 h 242382"/>
                <a:gd name="connsiteX7" fmla="*/ 506061 w 580957"/>
                <a:gd name="connsiteY7" fmla="*/ 240938 h 242382"/>
                <a:gd name="connsiteX8" fmla="*/ 411604 w 580957"/>
                <a:gd name="connsiteY8" fmla="*/ 218713 h 242382"/>
                <a:gd name="connsiteX9" fmla="*/ 32985 w 580957"/>
                <a:gd name="connsiteY9" fmla="*/ 59169 h 242382"/>
                <a:gd name="connsiteX10" fmla="*/ 57591 w 580957"/>
                <a:gd name="connsiteY10" fmla="*/ 2813 h 242382"/>
                <a:gd name="connsiteX0" fmla="*/ 57591 w 582272"/>
                <a:gd name="connsiteY0" fmla="*/ 2813 h 242382"/>
                <a:gd name="connsiteX1" fmla="*/ 376679 w 582272"/>
                <a:gd name="connsiteY1" fmla="*/ 136163 h 242382"/>
                <a:gd name="connsiteX2" fmla="*/ 429068 w 582272"/>
                <a:gd name="connsiteY2" fmla="*/ 148862 h 242382"/>
                <a:gd name="connsiteX3" fmla="*/ 466373 w 582272"/>
                <a:gd name="connsiteY3" fmla="*/ 122669 h 242382"/>
                <a:gd name="connsiteX4" fmla="*/ 522729 w 582272"/>
                <a:gd name="connsiteY4" fmla="*/ 116319 h 242382"/>
                <a:gd name="connsiteX5" fmla="*/ 575910 w 582272"/>
                <a:gd name="connsiteY5" fmla="*/ 148863 h 242382"/>
                <a:gd name="connsiteX6" fmla="*/ 573529 w 582272"/>
                <a:gd name="connsiteY6" fmla="*/ 212363 h 242382"/>
                <a:gd name="connsiteX7" fmla="*/ 506061 w 582272"/>
                <a:gd name="connsiteY7" fmla="*/ 240938 h 242382"/>
                <a:gd name="connsiteX8" fmla="*/ 411604 w 582272"/>
                <a:gd name="connsiteY8" fmla="*/ 218713 h 242382"/>
                <a:gd name="connsiteX9" fmla="*/ 32985 w 582272"/>
                <a:gd name="connsiteY9" fmla="*/ 59169 h 242382"/>
                <a:gd name="connsiteX10" fmla="*/ 57591 w 582272"/>
                <a:gd name="connsiteY10" fmla="*/ 2813 h 24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72" h="242382">
                  <a:moveTo>
                    <a:pt x="57591" y="2813"/>
                  </a:moveTo>
                  <a:cubicBezTo>
                    <a:pt x="114873" y="15645"/>
                    <a:pt x="314766" y="111822"/>
                    <a:pt x="376679" y="136163"/>
                  </a:cubicBezTo>
                  <a:cubicBezTo>
                    <a:pt x="438592" y="160505"/>
                    <a:pt x="415707" y="150714"/>
                    <a:pt x="429068" y="148862"/>
                  </a:cubicBezTo>
                  <a:cubicBezTo>
                    <a:pt x="442429" y="147010"/>
                    <a:pt x="450763" y="128093"/>
                    <a:pt x="466373" y="122669"/>
                  </a:cubicBezTo>
                  <a:cubicBezTo>
                    <a:pt x="481983" y="117245"/>
                    <a:pt x="504473" y="111953"/>
                    <a:pt x="522729" y="116319"/>
                  </a:cubicBezTo>
                  <a:cubicBezTo>
                    <a:pt x="540985" y="120685"/>
                    <a:pt x="567443" y="132856"/>
                    <a:pt x="575910" y="148863"/>
                  </a:cubicBezTo>
                  <a:cubicBezTo>
                    <a:pt x="584377" y="164870"/>
                    <a:pt x="585171" y="197017"/>
                    <a:pt x="573529" y="212363"/>
                  </a:cubicBezTo>
                  <a:cubicBezTo>
                    <a:pt x="561888" y="227709"/>
                    <a:pt x="533048" y="239880"/>
                    <a:pt x="506061" y="240938"/>
                  </a:cubicBezTo>
                  <a:cubicBezTo>
                    <a:pt x="479074" y="241996"/>
                    <a:pt x="490450" y="249008"/>
                    <a:pt x="411604" y="218713"/>
                  </a:cubicBezTo>
                  <a:cubicBezTo>
                    <a:pt x="332758" y="188418"/>
                    <a:pt x="101247" y="91977"/>
                    <a:pt x="32985" y="59169"/>
                  </a:cubicBezTo>
                  <a:cubicBezTo>
                    <a:pt x="-25223" y="23186"/>
                    <a:pt x="309" y="-10019"/>
                    <a:pt x="57591" y="2813"/>
                  </a:cubicBezTo>
                  <a:close/>
                </a:path>
              </a:pathLst>
            </a:custGeom>
            <a:solidFill>
              <a:srgbClr val="E71D75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577A0B96-11D1-42FF-A579-F14C914099C3}"/>
                </a:ext>
              </a:extLst>
            </p:cNvPr>
            <p:cNvGrpSpPr/>
            <p:nvPr/>
          </p:nvGrpSpPr>
          <p:grpSpPr>
            <a:xfrm rot="17141840">
              <a:off x="4830852" y="3186956"/>
              <a:ext cx="72000" cy="445945"/>
              <a:chOff x="6272976" y="2508522"/>
              <a:chExt cx="72000" cy="345321"/>
            </a:xfrm>
          </p:grpSpPr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2881C7D1-AEF0-4F0A-8E8B-2C32748795C4}"/>
                  </a:ext>
                </a:extLst>
              </p:cNvPr>
              <p:cNvSpPr/>
              <p:nvPr/>
            </p:nvSpPr>
            <p:spPr bwMode="auto">
              <a:xfrm rot="5400000">
                <a:off x="6174697" y="2701564"/>
                <a:ext cx="268559" cy="360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0" name="Diamond 599">
                <a:extLst>
                  <a:ext uri="{FF2B5EF4-FFF2-40B4-BE49-F238E27FC236}">
                    <a16:creationId xmlns:a16="http://schemas.microsoft.com/office/drawing/2014/main" id="{BBD32089-984A-413C-AA8A-26164330DA30}"/>
                  </a:ext>
                </a:extLst>
              </p:cNvPr>
              <p:cNvSpPr/>
              <p:nvPr/>
            </p:nvSpPr>
            <p:spPr bwMode="auto">
              <a:xfrm>
                <a:off x="6272976" y="2549284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1" name="Diamond 600">
                <a:extLst>
                  <a:ext uri="{FF2B5EF4-FFF2-40B4-BE49-F238E27FC236}">
                    <a16:creationId xmlns:a16="http://schemas.microsoft.com/office/drawing/2014/main" id="{26E0F781-E4EB-4046-8CF5-31F33E68E786}"/>
                  </a:ext>
                </a:extLst>
              </p:cNvPr>
              <p:cNvSpPr/>
              <p:nvPr/>
            </p:nvSpPr>
            <p:spPr bwMode="auto">
              <a:xfrm>
                <a:off x="6272976" y="2508522"/>
                <a:ext cx="72000" cy="72000"/>
              </a:xfrm>
              <a:prstGeom prst="diamond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solidFill>
                  <a:srgbClr val="263358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125AD701-57AA-402A-86BD-5702ADCBA808}"/>
                  </a:ext>
                </a:extLst>
              </p:cNvPr>
              <p:cNvSpPr/>
              <p:nvPr/>
            </p:nvSpPr>
            <p:spPr bwMode="auto">
              <a:xfrm rot="5400000">
                <a:off x="6164432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91C45512-F4F7-4A92-A0E5-4F42F9218AEB}"/>
                  </a:ext>
                </a:extLst>
              </p:cNvPr>
              <p:cNvSpPr/>
              <p:nvPr/>
            </p:nvSpPr>
            <p:spPr bwMode="auto">
              <a:xfrm rot="5400000">
                <a:off x="6167357" y="2687858"/>
                <a:ext cx="288000" cy="25200"/>
              </a:xfrm>
              <a:prstGeom prst="rect">
                <a:avLst/>
              </a:prstGeom>
              <a:solidFill>
                <a:srgbClr val="263358">
                  <a:lumMod val="60000"/>
                  <a:lumOff val="40000"/>
                </a:srgbClr>
              </a:solidFill>
              <a:ln w="6350" cap="sq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49177422-9D72-4DA3-A0B8-B3C8071DD077}"/>
                </a:ext>
              </a:extLst>
            </p:cNvPr>
            <p:cNvSpPr/>
            <p:nvPr/>
          </p:nvSpPr>
          <p:spPr bwMode="auto">
            <a:xfrm>
              <a:off x="3543316" y="2504938"/>
              <a:ext cx="928945" cy="896827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730" h="604036">
                  <a:moveTo>
                    <a:pt x="21616" y="378976"/>
                  </a:moveTo>
                  <a:cubicBezTo>
                    <a:pt x="582" y="339288"/>
                    <a:pt x="-5372" y="290870"/>
                    <a:pt x="4947" y="252770"/>
                  </a:cubicBezTo>
                  <a:cubicBezTo>
                    <a:pt x="15266" y="214670"/>
                    <a:pt x="35109" y="185301"/>
                    <a:pt x="83528" y="150376"/>
                  </a:cubicBezTo>
                  <a:cubicBezTo>
                    <a:pt x="131947" y="115451"/>
                    <a:pt x="212909" y="68223"/>
                    <a:pt x="295459" y="43220"/>
                  </a:cubicBezTo>
                  <a:cubicBezTo>
                    <a:pt x="378009" y="18217"/>
                    <a:pt x="487547" y="2738"/>
                    <a:pt x="578828" y="357"/>
                  </a:cubicBezTo>
                  <a:cubicBezTo>
                    <a:pt x="670109" y="-2024"/>
                    <a:pt x="755438" y="7501"/>
                    <a:pt x="843147" y="28932"/>
                  </a:cubicBezTo>
                  <a:cubicBezTo>
                    <a:pt x="930856" y="50363"/>
                    <a:pt x="1038012" y="82908"/>
                    <a:pt x="1105084" y="128945"/>
                  </a:cubicBezTo>
                  <a:cubicBezTo>
                    <a:pt x="1172156" y="174982"/>
                    <a:pt x="1242403" y="248007"/>
                    <a:pt x="1245578" y="305157"/>
                  </a:cubicBezTo>
                  <a:cubicBezTo>
                    <a:pt x="1248753" y="362307"/>
                    <a:pt x="1202318" y="423822"/>
                    <a:pt x="1124134" y="471844"/>
                  </a:cubicBezTo>
                  <a:cubicBezTo>
                    <a:pt x="1045950" y="519866"/>
                    <a:pt x="918950" y="580986"/>
                    <a:pt x="776472" y="593289"/>
                  </a:cubicBezTo>
                  <a:cubicBezTo>
                    <a:pt x="633994" y="605592"/>
                    <a:pt x="596687" y="606385"/>
                    <a:pt x="514534" y="600432"/>
                  </a:cubicBezTo>
                  <a:cubicBezTo>
                    <a:pt x="432381" y="594479"/>
                    <a:pt x="314509" y="569080"/>
                    <a:pt x="283553" y="557571"/>
                  </a:cubicBezTo>
                  <a:cubicBezTo>
                    <a:pt x="252597" y="546062"/>
                    <a:pt x="164094" y="517487"/>
                    <a:pt x="131154" y="490896"/>
                  </a:cubicBezTo>
                  <a:cubicBezTo>
                    <a:pt x="79164" y="452796"/>
                    <a:pt x="42650" y="418664"/>
                    <a:pt x="21616" y="378976"/>
                  </a:cubicBezTo>
                  <a:close/>
                </a:path>
              </a:pathLst>
            </a:custGeom>
            <a:solidFill>
              <a:srgbClr val="E71D75">
                <a:lumMod val="60000"/>
                <a:lumOff val="40000"/>
              </a:srgbClr>
            </a:solidFill>
            <a:ln w="6350" cap="sq" cmpd="sng" algn="ctr">
              <a:solidFill>
                <a:srgbClr val="E71D75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1CFDEAA4-3752-4E73-A654-587433A6CB7A}"/>
                </a:ext>
              </a:extLst>
            </p:cNvPr>
            <p:cNvSpPr/>
            <p:nvPr/>
          </p:nvSpPr>
          <p:spPr bwMode="auto">
            <a:xfrm>
              <a:off x="3620078" y="2596124"/>
              <a:ext cx="781540" cy="731515"/>
            </a:xfrm>
            <a:custGeom>
              <a:avLst/>
              <a:gdLst>
                <a:gd name="connsiteX0" fmla="*/ 1709 w 1040773"/>
                <a:gd name="connsiteY0" fmla="*/ 239328 h 480945"/>
                <a:gd name="connsiteX1" fmla="*/ 55684 w 1040773"/>
                <a:gd name="connsiteY1" fmla="*/ 150428 h 480945"/>
                <a:gd name="connsiteX2" fmla="*/ 284284 w 1040773"/>
                <a:gd name="connsiteY2" fmla="*/ 36128 h 480945"/>
                <a:gd name="connsiteX3" fmla="*/ 592259 w 1040773"/>
                <a:gd name="connsiteY3" fmla="*/ 1203 h 480945"/>
                <a:gd name="connsiteX4" fmla="*/ 760534 w 1040773"/>
                <a:gd name="connsiteY4" fmla="*/ 71053 h 480945"/>
                <a:gd name="connsiteX5" fmla="*/ 878009 w 1040773"/>
                <a:gd name="connsiteY5" fmla="*/ 147253 h 480945"/>
                <a:gd name="connsiteX6" fmla="*/ 1001834 w 1040773"/>
                <a:gd name="connsiteY6" fmla="*/ 198053 h 480945"/>
                <a:gd name="connsiteX7" fmla="*/ 1039934 w 1040773"/>
                <a:gd name="connsiteY7" fmla="*/ 290128 h 480945"/>
                <a:gd name="connsiteX8" fmla="*/ 973259 w 1040773"/>
                <a:gd name="connsiteY8" fmla="*/ 366328 h 480945"/>
                <a:gd name="connsiteX9" fmla="*/ 773234 w 1040773"/>
                <a:gd name="connsiteY9" fmla="*/ 455228 h 480945"/>
                <a:gd name="connsiteX10" fmla="*/ 509709 w 1040773"/>
                <a:gd name="connsiteY10" fmla="*/ 480628 h 480945"/>
                <a:gd name="connsiteX11" fmla="*/ 293809 w 1040773"/>
                <a:gd name="connsiteY11" fmla="*/ 442528 h 480945"/>
                <a:gd name="connsiteX12" fmla="*/ 122359 w 1040773"/>
                <a:gd name="connsiteY12" fmla="*/ 375853 h 480945"/>
                <a:gd name="connsiteX13" fmla="*/ 23934 w 1040773"/>
                <a:gd name="connsiteY13" fmla="*/ 306003 h 480945"/>
                <a:gd name="connsiteX14" fmla="*/ 1709 w 1040773"/>
                <a:gd name="connsiteY14" fmla="*/ 239328 h 480945"/>
                <a:gd name="connsiteX0" fmla="*/ 2034 w 1041098"/>
                <a:gd name="connsiteY0" fmla="*/ 239328 h 480945"/>
                <a:gd name="connsiteX1" fmla="*/ 56009 w 1041098"/>
                <a:gd name="connsiteY1" fmla="*/ 150428 h 480945"/>
                <a:gd name="connsiteX2" fmla="*/ 284609 w 1041098"/>
                <a:gd name="connsiteY2" fmla="*/ 36128 h 480945"/>
                <a:gd name="connsiteX3" fmla="*/ 592584 w 1041098"/>
                <a:gd name="connsiteY3" fmla="*/ 1203 h 480945"/>
                <a:gd name="connsiteX4" fmla="*/ 760859 w 1041098"/>
                <a:gd name="connsiteY4" fmla="*/ 71053 h 480945"/>
                <a:gd name="connsiteX5" fmla="*/ 878334 w 1041098"/>
                <a:gd name="connsiteY5" fmla="*/ 147253 h 480945"/>
                <a:gd name="connsiteX6" fmla="*/ 1002159 w 1041098"/>
                <a:gd name="connsiteY6" fmla="*/ 198053 h 480945"/>
                <a:gd name="connsiteX7" fmla="*/ 1040259 w 1041098"/>
                <a:gd name="connsiteY7" fmla="*/ 290128 h 480945"/>
                <a:gd name="connsiteX8" fmla="*/ 973584 w 1041098"/>
                <a:gd name="connsiteY8" fmla="*/ 366328 h 480945"/>
                <a:gd name="connsiteX9" fmla="*/ 773559 w 1041098"/>
                <a:gd name="connsiteY9" fmla="*/ 455228 h 480945"/>
                <a:gd name="connsiteX10" fmla="*/ 510034 w 1041098"/>
                <a:gd name="connsiteY10" fmla="*/ 480628 h 480945"/>
                <a:gd name="connsiteX11" fmla="*/ 294134 w 1041098"/>
                <a:gd name="connsiteY11" fmla="*/ 442528 h 480945"/>
                <a:gd name="connsiteX12" fmla="*/ 141734 w 1041098"/>
                <a:gd name="connsiteY12" fmla="*/ 397285 h 480945"/>
                <a:gd name="connsiteX13" fmla="*/ 24259 w 1041098"/>
                <a:gd name="connsiteY13" fmla="*/ 306003 h 480945"/>
                <a:gd name="connsiteX14" fmla="*/ 2034 w 1041098"/>
                <a:gd name="connsiteY14" fmla="*/ 239328 h 480945"/>
                <a:gd name="connsiteX0" fmla="*/ 2034 w 1041098"/>
                <a:gd name="connsiteY0" fmla="*/ 239328 h 480899"/>
                <a:gd name="connsiteX1" fmla="*/ 56009 w 1041098"/>
                <a:gd name="connsiteY1" fmla="*/ 150428 h 480899"/>
                <a:gd name="connsiteX2" fmla="*/ 284609 w 1041098"/>
                <a:gd name="connsiteY2" fmla="*/ 36128 h 480899"/>
                <a:gd name="connsiteX3" fmla="*/ 592584 w 1041098"/>
                <a:gd name="connsiteY3" fmla="*/ 1203 h 480899"/>
                <a:gd name="connsiteX4" fmla="*/ 760859 w 1041098"/>
                <a:gd name="connsiteY4" fmla="*/ 71053 h 480899"/>
                <a:gd name="connsiteX5" fmla="*/ 878334 w 1041098"/>
                <a:gd name="connsiteY5" fmla="*/ 147253 h 480899"/>
                <a:gd name="connsiteX6" fmla="*/ 1002159 w 1041098"/>
                <a:gd name="connsiteY6" fmla="*/ 198053 h 480899"/>
                <a:gd name="connsiteX7" fmla="*/ 1040259 w 1041098"/>
                <a:gd name="connsiteY7" fmla="*/ 290128 h 480899"/>
                <a:gd name="connsiteX8" fmla="*/ 973584 w 1041098"/>
                <a:gd name="connsiteY8" fmla="*/ 366328 h 480899"/>
                <a:gd name="connsiteX9" fmla="*/ 773559 w 1041098"/>
                <a:gd name="connsiteY9" fmla="*/ 455228 h 480899"/>
                <a:gd name="connsiteX10" fmla="*/ 510034 w 1041098"/>
                <a:gd name="connsiteY10" fmla="*/ 480628 h 480899"/>
                <a:gd name="connsiteX11" fmla="*/ 315565 w 1041098"/>
                <a:gd name="connsiteY11" fmla="*/ 463959 h 480899"/>
                <a:gd name="connsiteX12" fmla="*/ 141734 w 1041098"/>
                <a:gd name="connsiteY12" fmla="*/ 397285 h 480899"/>
                <a:gd name="connsiteX13" fmla="*/ 24259 w 1041098"/>
                <a:gd name="connsiteY13" fmla="*/ 306003 h 480899"/>
                <a:gd name="connsiteX14" fmla="*/ 2034 w 1041098"/>
                <a:gd name="connsiteY14" fmla="*/ 239328 h 480899"/>
                <a:gd name="connsiteX0" fmla="*/ 2034 w 1041098"/>
                <a:gd name="connsiteY0" fmla="*/ 239328 h 485556"/>
                <a:gd name="connsiteX1" fmla="*/ 56009 w 1041098"/>
                <a:gd name="connsiteY1" fmla="*/ 150428 h 485556"/>
                <a:gd name="connsiteX2" fmla="*/ 284609 w 1041098"/>
                <a:gd name="connsiteY2" fmla="*/ 36128 h 485556"/>
                <a:gd name="connsiteX3" fmla="*/ 592584 w 1041098"/>
                <a:gd name="connsiteY3" fmla="*/ 1203 h 485556"/>
                <a:gd name="connsiteX4" fmla="*/ 760859 w 1041098"/>
                <a:gd name="connsiteY4" fmla="*/ 71053 h 485556"/>
                <a:gd name="connsiteX5" fmla="*/ 878334 w 1041098"/>
                <a:gd name="connsiteY5" fmla="*/ 147253 h 485556"/>
                <a:gd name="connsiteX6" fmla="*/ 1002159 w 1041098"/>
                <a:gd name="connsiteY6" fmla="*/ 198053 h 485556"/>
                <a:gd name="connsiteX7" fmla="*/ 1040259 w 1041098"/>
                <a:gd name="connsiteY7" fmla="*/ 290128 h 485556"/>
                <a:gd name="connsiteX8" fmla="*/ 973584 w 1041098"/>
                <a:gd name="connsiteY8" fmla="*/ 366328 h 485556"/>
                <a:gd name="connsiteX9" fmla="*/ 773559 w 1041098"/>
                <a:gd name="connsiteY9" fmla="*/ 455228 h 485556"/>
                <a:gd name="connsiteX10" fmla="*/ 545752 w 1041098"/>
                <a:gd name="connsiteY10" fmla="*/ 485391 h 485556"/>
                <a:gd name="connsiteX11" fmla="*/ 315565 w 1041098"/>
                <a:gd name="connsiteY11" fmla="*/ 463959 h 485556"/>
                <a:gd name="connsiteX12" fmla="*/ 141734 w 1041098"/>
                <a:gd name="connsiteY12" fmla="*/ 397285 h 485556"/>
                <a:gd name="connsiteX13" fmla="*/ 24259 w 1041098"/>
                <a:gd name="connsiteY13" fmla="*/ 306003 h 485556"/>
                <a:gd name="connsiteX14" fmla="*/ 2034 w 1041098"/>
                <a:gd name="connsiteY14" fmla="*/ 239328 h 485556"/>
                <a:gd name="connsiteX0" fmla="*/ 2034 w 1041098"/>
                <a:gd name="connsiteY0" fmla="*/ 239328 h 485640"/>
                <a:gd name="connsiteX1" fmla="*/ 56009 w 1041098"/>
                <a:gd name="connsiteY1" fmla="*/ 150428 h 485640"/>
                <a:gd name="connsiteX2" fmla="*/ 284609 w 1041098"/>
                <a:gd name="connsiteY2" fmla="*/ 36128 h 485640"/>
                <a:gd name="connsiteX3" fmla="*/ 592584 w 1041098"/>
                <a:gd name="connsiteY3" fmla="*/ 1203 h 485640"/>
                <a:gd name="connsiteX4" fmla="*/ 760859 w 1041098"/>
                <a:gd name="connsiteY4" fmla="*/ 71053 h 485640"/>
                <a:gd name="connsiteX5" fmla="*/ 878334 w 1041098"/>
                <a:gd name="connsiteY5" fmla="*/ 147253 h 485640"/>
                <a:gd name="connsiteX6" fmla="*/ 1002159 w 1041098"/>
                <a:gd name="connsiteY6" fmla="*/ 198053 h 485640"/>
                <a:gd name="connsiteX7" fmla="*/ 1040259 w 1041098"/>
                <a:gd name="connsiteY7" fmla="*/ 290128 h 485640"/>
                <a:gd name="connsiteX8" fmla="*/ 973584 w 1041098"/>
                <a:gd name="connsiteY8" fmla="*/ 366328 h 485640"/>
                <a:gd name="connsiteX9" fmla="*/ 783084 w 1041098"/>
                <a:gd name="connsiteY9" fmla="*/ 452847 h 485640"/>
                <a:gd name="connsiteX10" fmla="*/ 545752 w 1041098"/>
                <a:gd name="connsiteY10" fmla="*/ 485391 h 485640"/>
                <a:gd name="connsiteX11" fmla="*/ 315565 w 1041098"/>
                <a:gd name="connsiteY11" fmla="*/ 463959 h 485640"/>
                <a:gd name="connsiteX12" fmla="*/ 141734 w 1041098"/>
                <a:gd name="connsiteY12" fmla="*/ 397285 h 485640"/>
                <a:gd name="connsiteX13" fmla="*/ 24259 w 1041098"/>
                <a:gd name="connsiteY13" fmla="*/ 306003 h 485640"/>
                <a:gd name="connsiteX14" fmla="*/ 2034 w 1041098"/>
                <a:gd name="connsiteY14" fmla="*/ 239328 h 485640"/>
                <a:gd name="connsiteX0" fmla="*/ 2034 w 1041098"/>
                <a:gd name="connsiteY0" fmla="*/ 239328 h 492694"/>
                <a:gd name="connsiteX1" fmla="*/ 56009 w 1041098"/>
                <a:gd name="connsiteY1" fmla="*/ 150428 h 492694"/>
                <a:gd name="connsiteX2" fmla="*/ 284609 w 1041098"/>
                <a:gd name="connsiteY2" fmla="*/ 36128 h 492694"/>
                <a:gd name="connsiteX3" fmla="*/ 592584 w 1041098"/>
                <a:gd name="connsiteY3" fmla="*/ 1203 h 492694"/>
                <a:gd name="connsiteX4" fmla="*/ 760859 w 1041098"/>
                <a:gd name="connsiteY4" fmla="*/ 71053 h 492694"/>
                <a:gd name="connsiteX5" fmla="*/ 878334 w 1041098"/>
                <a:gd name="connsiteY5" fmla="*/ 147253 h 492694"/>
                <a:gd name="connsiteX6" fmla="*/ 1002159 w 1041098"/>
                <a:gd name="connsiteY6" fmla="*/ 198053 h 492694"/>
                <a:gd name="connsiteX7" fmla="*/ 1040259 w 1041098"/>
                <a:gd name="connsiteY7" fmla="*/ 290128 h 492694"/>
                <a:gd name="connsiteX8" fmla="*/ 973584 w 1041098"/>
                <a:gd name="connsiteY8" fmla="*/ 366328 h 492694"/>
                <a:gd name="connsiteX9" fmla="*/ 783084 w 1041098"/>
                <a:gd name="connsiteY9" fmla="*/ 452847 h 492694"/>
                <a:gd name="connsiteX10" fmla="*/ 557658 w 1041098"/>
                <a:gd name="connsiteY10" fmla="*/ 492535 h 492694"/>
                <a:gd name="connsiteX11" fmla="*/ 315565 w 1041098"/>
                <a:gd name="connsiteY11" fmla="*/ 463959 h 492694"/>
                <a:gd name="connsiteX12" fmla="*/ 141734 w 1041098"/>
                <a:gd name="connsiteY12" fmla="*/ 397285 h 492694"/>
                <a:gd name="connsiteX13" fmla="*/ 24259 w 1041098"/>
                <a:gd name="connsiteY13" fmla="*/ 306003 h 492694"/>
                <a:gd name="connsiteX14" fmla="*/ 2034 w 1041098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83084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  <a:gd name="connsiteX0" fmla="*/ 2034 w 1048057"/>
                <a:gd name="connsiteY0" fmla="*/ 239328 h 492694"/>
                <a:gd name="connsiteX1" fmla="*/ 56009 w 1048057"/>
                <a:gd name="connsiteY1" fmla="*/ 150428 h 492694"/>
                <a:gd name="connsiteX2" fmla="*/ 284609 w 1048057"/>
                <a:gd name="connsiteY2" fmla="*/ 36128 h 492694"/>
                <a:gd name="connsiteX3" fmla="*/ 592584 w 1048057"/>
                <a:gd name="connsiteY3" fmla="*/ 1203 h 492694"/>
                <a:gd name="connsiteX4" fmla="*/ 760859 w 1048057"/>
                <a:gd name="connsiteY4" fmla="*/ 71053 h 492694"/>
                <a:gd name="connsiteX5" fmla="*/ 878334 w 1048057"/>
                <a:gd name="connsiteY5" fmla="*/ 147253 h 492694"/>
                <a:gd name="connsiteX6" fmla="*/ 1002159 w 1048057"/>
                <a:gd name="connsiteY6" fmla="*/ 198053 h 492694"/>
                <a:gd name="connsiteX7" fmla="*/ 1047403 w 1048057"/>
                <a:gd name="connsiteY7" fmla="*/ 287747 h 492694"/>
                <a:gd name="connsiteX8" fmla="*/ 973584 w 1048057"/>
                <a:gd name="connsiteY8" fmla="*/ 366328 h 492694"/>
                <a:gd name="connsiteX9" fmla="*/ 792609 w 1048057"/>
                <a:gd name="connsiteY9" fmla="*/ 452847 h 492694"/>
                <a:gd name="connsiteX10" fmla="*/ 557658 w 1048057"/>
                <a:gd name="connsiteY10" fmla="*/ 492535 h 492694"/>
                <a:gd name="connsiteX11" fmla="*/ 315565 w 1048057"/>
                <a:gd name="connsiteY11" fmla="*/ 463959 h 492694"/>
                <a:gd name="connsiteX12" fmla="*/ 141734 w 1048057"/>
                <a:gd name="connsiteY12" fmla="*/ 397285 h 492694"/>
                <a:gd name="connsiteX13" fmla="*/ 24259 w 1048057"/>
                <a:gd name="connsiteY13" fmla="*/ 306003 h 492694"/>
                <a:gd name="connsiteX14" fmla="*/ 2034 w 1048057"/>
                <a:gd name="connsiteY14" fmla="*/ 239328 h 4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8057" h="492694">
                  <a:moveTo>
                    <a:pt x="2034" y="239328"/>
                  </a:moveTo>
                  <a:cubicBezTo>
                    <a:pt x="7326" y="213399"/>
                    <a:pt x="8913" y="184295"/>
                    <a:pt x="56009" y="150428"/>
                  </a:cubicBezTo>
                  <a:cubicBezTo>
                    <a:pt x="103105" y="116561"/>
                    <a:pt x="195180" y="60999"/>
                    <a:pt x="284609" y="36128"/>
                  </a:cubicBezTo>
                  <a:cubicBezTo>
                    <a:pt x="374038" y="11257"/>
                    <a:pt x="513209" y="-4618"/>
                    <a:pt x="592584" y="1203"/>
                  </a:cubicBezTo>
                  <a:cubicBezTo>
                    <a:pt x="671959" y="7024"/>
                    <a:pt x="713234" y="46711"/>
                    <a:pt x="760859" y="71053"/>
                  </a:cubicBezTo>
                  <a:cubicBezTo>
                    <a:pt x="808484" y="95395"/>
                    <a:pt x="838117" y="126086"/>
                    <a:pt x="878334" y="147253"/>
                  </a:cubicBezTo>
                  <a:cubicBezTo>
                    <a:pt x="918551" y="168420"/>
                    <a:pt x="973981" y="174637"/>
                    <a:pt x="1002159" y="198053"/>
                  </a:cubicBezTo>
                  <a:cubicBezTo>
                    <a:pt x="1030337" y="221469"/>
                    <a:pt x="1052165" y="259701"/>
                    <a:pt x="1047403" y="287747"/>
                  </a:cubicBezTo>
                  <a:cubicBezTo>
                    <a:pt x="1042641" y="315793"/>
                    <a:pt x="1016050" y="338811"/>
                    <a:pt x="973584" y="366328"/>
                  </a:cubicBezTo>
                  <a:cubicBezTo>
                    <a:pt x="931118" y="393845"/>
                    <a:pt x="861930" y="431813"/>
                    <a:pt x="792609" y="452847"/>
                  </a:cubicBezTo>
                  <a:cubicBezTo>
                    <a:pt x="723288" y="473882"/>
                    <a:pt x="637165" y="490683"/>
                    <a:pt x="557658" y="492535"/>
                  </a:cubicBezTo>
                  <a:cubicBezTo>
                    <a:pt x="478151" y="494387"/>
                    <a:pt x="384886" y="479834"/>
                    <a:pt x="315565" y="463959"/>
                  </a:cubicBezTo>
                  <a:cubicBezTo>
                    <a:pt x="246244" y="448084"/>
                    <a:pt x="186713" y="420039"/>
                    <a:pt x="141734" y="397285"/>
                  </a:cubicBezTo>
                  <a:cubicBezTo>
                    <a:pt x="96755" y="374531"/>
                    <a:pt x="47542" y="332329"/>
                    <a:pt x="24259" y="306003"/>
                  </a:cubicBezTo>
                  <a:cubicBezTo>
                    <a:pt x="976" y="279677"/>
                    <a:pt x="-3258" y="265257"/>
                    <a:pt x="2034" y="239328"/>
                  </a:cubicBezTo>
                  <a:close/>
                </a:path>
              </a:pathLst>
            </a:cu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8" name="Group 657">
              <a:extLst>
                <a:ext uri="{FF2B5EF4-FFF2-40B4-BE49-F238E27FC236}">
                  <a16:creationId xmlns:a16="http://schemas.microsoft.com/office/drawing/2014/main" id="{5018C48D-93A9-46E9-B22F-C707160E313C}"/>
                </a:ext>
              </a:extLst>
            </p:cNvPr>
            <p:cNvGrpSpPr/>
            <p:nvPr/>
          </p:nvGrpSpPr>
          <p:grpSpPr>
            <a:xfrm>
              <a:off x="5049164" y="3028868"/>
              <a:ext cx="1343785" cy="927160"/>
              <a:chOff x="5049164" y="3028868"/>
              <a:chExt cx="1343785" cy="927160"/>
            </a:xfrm>
          </p:grpSpPr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0335BF5-6C10-4579-B4FD-658B21757F7C}"/>
                  </a:ext>
                </a:extLst>
              </p:cNvPr>
              <p:cNvSpPr/>
              <p:nvPr/>
            </p:nvSpPr>
            <p:spPr bwMode="auto">
              <a:xfrm>
                <a:off x="5049164" y="3028868"/>
                <a:ext cx="1343785" cy="927160"/>
              </a:xfrm>
              <a:custGeom>
                <a:avLst/>
                <a:gdLst>
                  <a:gd name="connsiteX0" fmla="*/ 139794 w 1544944"/>
                  <a:gd name="connsiteY0" fmla="*/ 198840 h 830642"/>
                  <a:gd name="connsiteX1" fmla="*/ 575562 w 1544944"/>
                  <a:gd name="connsiteY1" fmla="*/ 46440 h 830642"/>
                  <a:gd name="connsiteX2" fmla="*/ 1006569 w 1544944"/>
                  <a:gd name="connsiteY2" fmla="*/ 5959 h 830642"/>
                  <a:gd name="connsiteX3" fmla="*/ 1370900 w 1544944"/>
                  <a:gd name="connsiteY3" fmla="*/ 155978 h 830642"/>
                  <a:gd name="connsiteX4" fmla="*/ 1544731 w 1544944"/>
                  <a:gd name="connsiteY4" fmla="*/ 448871 h 830642"/>
                  <a:gd name="connsiteX5" fmla="*/ 1339944 w 1544944"/>
                  <a:gd name="connsiteY5" fmla="*/ 694140 h 830642"/>
                  <a:gd name="connsiteX6" fmla="*/ 787494 w 1544944"/>
                  <a:gd name="connsiteY6" fmla="*/ 806059 h 830642"/>
                  <a:gd name="connsiteX7" fmla="*/ 370775 w 1544944"/>
                  <a:gd name="connsiteY7" fmla="*/ 817965 h 830642"/>
                  <a:gd name="connsiteX8" fmla="*/ 85025 w 1544944"/>
                  <a:gd name="connsiteY8" fmla="*/ 656040 h 830642"/>
                  <a:gd name="connsiteX9" fmla="*/ 1681 w 1544944"/>
                  <a:gd name="connsiteY9" fmla="*/ 420296 h 830642"/>
                  <a:gd name="connsiteX10" fmla="*/ 139794 w 1544944"/>
                  <a:gd name="connsiteY10" fmla="*/ 198840 h 83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4944" h="830642">
                    <a:moveTo>
                      <a:pt x="139794" y="198840"/>
                    </a:moveTo>
                    <a:cubicBezTo>
                      <a:pt x="235441" y="136531"/>
                      <a:pt x="431100" y="78587"/>
                      <a:pt x="575562" y="46440"/>
                    </a:cubicBezTo>
                    <a:cubicBezTo>
                      <a:pt x="720025" y="14293"/>
                      <a:pt x="874013" y="-12297"/>
                      <a:pt x="1006569" y="5959"/>
                    </a:cubicBezTo>
                    <a:cubicBezTo>
                      <a:pt x="1139125" y="24215"/>
                      <a:pt x="1281206" y="82159"/>
                      <a:pt x="1370900" y="155978"/>
                    </a:cubicBezTo>
                    <a:cubicBezTo>
                      <a:pt x="1460594" y="229797"/>
                      <a:pt x="1549890" y="359177"/>
                      <a:pt x="1544731" y="448871"/>
                    </a:cubicBezTo>
                    <a:cubicBezTo>
                      <a:pt x="1539572" y="538565"/>
                      <a:pt x="1466150" y="634609"/>
                      <a:pt x="1339944" y="694140"/>
                    </a:cubicBezTo>
                    <a:cubicBezTo>
                      <a:pt x="1213738" y="753671"/>
                      <a:pt x="949022" y="785422"/>
                      <a:pt x="787494" y="806059"/>
                    </a:cubicBezTo>
                    <a:cubicBezTo>
                      <a:pt x="625966" y="826697"/>
                      <a:pt x="487853" y="842968"/>
                      <a:pt x="370775" y="817965"/>
                    </a:cubicBezTo>
                    <a:cubicBezTo>
                      <a:pt x="253697" y="792962"/>
                      <a:pt x="146541" y="722318"/>
                      <a:pt x="85025" y="656040"/>
                    </a:cubicBezTo>
                    <a:cubicBezTo>
                      <a:pt x="23509" y="589762"/>
                      <a:pt x="-7844" y="497290"/>
                      <a:pt x="1681" y="420296"/>
                    </a:cubicBezTo>
                    <a:cubicBezTo>
                      <a:pt x="11206" y="343302"/>
                      <a:pt x="44147" y="261149"/>
                      <a:pt x="139794" y="198840"/>
                    </a:cubicBezTo>
                    <a:close/>
                  </a:path>
                </a:pathLst>
              </a:custGeom>
              <a:solidFill>
                <a:srgbClr val="608ECA"/>
              </a:solidFill>
              <a:ln w="6350" cap="sq" cmpd="sng" algn="ctr">
                <a:solidFill>
                  <a:srgbClr val="0070B8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49D902D3-6607-4FA3-895E-C0368848D230}"/>
                  </a:ext>
                </a:extLst>
              </p:cNvPr>
              <p:cNvSpPr/>
              <p:nvPr/>
            </p:nvSpPr>
            <p:spPr bwMode="auto">
              <a:xfrm>
                <a:off x="5421367" y="3180959"/>
                <a:ext cx="763958" cy="482299"/>
              </a:xfrm>
              <a:custGeom>
                <a:avLst/>
                <a:gdLst>
                  <a:gd name="connsiteX0" fmla="*/ 320 w 822538"/>
                  <a:gd name="connsiteY0" fmla="*/ 236263 h 449090"/>
                  <a:gd name="connsiteX1" fmla="*/ 24132 w 822538"/>
                  <a:gd name="connsiteY1" fmla="*/ 171970 h 449090"/>
                  <a:gd name="connsiteX2" fmla="*/ 112238 w 822538"/>
                  <a:gd name="connsiteY2" fmla="*/ 102913 h 449090"/>
                  <a:gd name="connsiteX3" fmla="*/ 264638 w 822538"/>
                  <a:gd name="connsiteY3" fmla="*/ 31476 h 449090"/>
                  <a:gd name="connsiteX4" fmla="*/ 371795 w 822538"/>
                  <a:gd name="connsiteY4" fmla="*/ 7663 h 449090"/>
                  <a:gd name="connsiteX5" fmla="*/ 478951 w 822538"/>
                  <a:gd name="connsiteY5" fmla="*/ 520 h 449090"/>
                  <a:gd name="connsiteX6" fmla="*/ 598013 w 822538"/>
                  <a:gd name="connsiteY6" fmla="*/ 19570 h 449090"/>
                  <a:gd name="connsiteX7" fmla="*/ 702788 w 822538"/>
                  <a:gd name="connsiteY7" fmla="*/ 55288 h 449090"/>
                  <a:gd name="connsiteX8" fmla="*/ 793276 w 822538"/>
                  <a:gd name="connsiteY8" fmla="*/ 117201 h 449090"/>
                  <a:gd name="connsiteX9" fmla="*/ 821851 w 822538"/>
                  <a:gd name="connsiteY9" fmla="*/ 186257 h 449090"/>
                  <a:gd name="connsiteX10" fmla="*/ 807563 w 822538"/>
                  <a:gd name="connsiteY10" fmla="*/ 260076 h 449090"/>
                  <a:gd name="connsiteX11" fmla="*/ 743270 w 822538"/>
                  <a:gd name="connsiteY11" fmla="*/ 343420 h 449090"/>
                  <a:gd name="connsiteX12" fmla="*/ 640876 w 822538"/>
                  <a:gd name="connsiteY12" fmla="*/ 398188 h 449090"/>
                  <a:gd name="connsiteX13" fmla="*/ 483713 w 822538"/>
                  <a:gd name="connsiteY13" fmla="*/ 443432 h 449090"/>
                  <a:gd name="connsiteX14" fmla="*/ 302738 w 822538"/>
                  <a:gd name="connsiteY14" fmla="*/ 441051 h 449090"/>
                  <a:gd name="connsiteX15" fmla="*/ 126526 w 822538"/>
                  <a:gd name="connsiteY15" fmla="*/ 376757 h 449090"/>
                  <a:gd name="connsiteX16" fmla="*/ 36038 w 822538"/>
                  <a:gd name="connsiteY16" fmla="*/ 305320 h 449090"/>
                  <a:gd name="connsiteX17" fmla="*/ 320 w 822538"/>
                  <a:gd name="connsiteY17" fmla="*/ 236263 h 449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22538" h="449090">
                    <a:moveTo>
                      <a:pt x="320" y="236263"/>
                    </a:moveTo>
                    <a:cubicBezTo>
                      <a:pt x="-1664" y="214038"/>
                      <a:pt x="5479" y="194195"/>
                      <a:pt x="24132" y="171970"/>
                    </a:cubicBezTo>
                    <a:cubicBezTo>
                      <a:pt x="42785" y="149745"/>
                      <a:pt x="72154" y="126329"/>
                      <a:pt x="112238" y="102913"/>
                    </a:cubicBezTo>
                    <a:cubicBezTo>
                      <a:pt x="152322" y="79497"/>
                      <a:pt x="221379" y="47351"/>
                      <a:pt x="264638" y="31476"/>
                    </a:cubicBezTo>
                    <a:cubicBezTo>
                      <a:pt x="307897" y="15601"/>
                      <a:pt x="336076" y="12822"/>
                      <a:pt x="371795" y="7663"/>
                    </a:cubicBezTo>
                    <a:cubicBezTo>
                      <a:pt x="407514" y="2504"/>
                      <a:pt x="441248" y="-1464"/>
                      <a:pt x="478951" y="520"/>
                    </a:cubicBezTo>
                    <a:cubicBezTo>
                      <a:pt x="516654" y="2504"/>
                      <a:pt x="560707" y="10442"/>
                      <a:pt x="598013" y="19570"/>
                    </a:cubicBezTo>
                    <a:cubicBezTo>
                      <a:pt x="635319" y="28698"/>
                      <a:pt x="670244" y="39016"/>
                      <a:pt x="702788" y="55288"/>
                    </a:cubicBezTo>
                    <a:cubicBezTo>
                      <a:pt x="735332" y="71560"/>
                      <a:pt x="773432" y="95373"/>
                      <a:pt x="793276" y="117201"/>
                    </a:cubicBezTo>
                    <a:cubicBezTo>
                      <a:pt x="813120" y="139029"/>
                      <a:pt x="819470" y="162444"/>
                      <a:pt x="821851" y="186257"/>
                    </a:cubicBezTo>
                    <a:cubicBezTo>
                      <a:pt x="824232" y="210070"/>
                      <a:pt x="820660" y="233882"/>
                      <a:pt x="807563" y="260076"/>
                    </a:cubicBezTo>
                    <a:cubicBezTo>
                      <a:pt x="794466" y="286270"/>
                      <a:pt x="771051" y="320401"/>
                      <a:pt x="743270" y="343420"/>
                    </a:cubicBezTo>
                    <a:cubicBezTo>
                      <a:pt x="715489" y="366439"/>
                      <a:pt x="684136" y="381519"/>
                      <a:pt x="640876" y="398188"/>
                    </a:cubicBezTo>
                    <a:cubicBezTo>
                      <a:pt x="597617" y="414857"/>
                      <a:pt x="540069" y="436288"/>
                      <a:pt x="483713" y="443432"/>
                    </a:cubicBezTo>
                    <a:cubicBezTo>
                      <a:pt x="427357" y="450576"/>
                      <a:pt x="362269" y="452163"/>
                      <a:pt x="302738" y="441051"/>
                    </a:cubicBezTo>
                    <a:cubicBezTo>
                      <a:pt x="243207" y="429939"/>
                      <a:pt x="170976" y="399379"/>
                      <a:pt x="126526" y="376757"/>
                    </a:cubicBezTo>
                    <a:cubicBezTo>
                      <a:pt x="82076" y="354135"/>
                      <a:pt x="57072" y="327545"/>
                      <a:pt x="36038" y="305320"/>
                    </a:cubicBezTo>
                    <a:cubicBezTo>
                      <a:pt x="15004" y="283095"/>
                      <a:pt x="2304" y="258488"/>
                      <a:pt x="320" y="236263"/>
                    </a:cubicBezTo>
                    <a:close/>
                  </a:path>
                </a:pathLst>
              </a:cu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C5123923-D0BA-4E0B-93E3-0A3AD164D191}"/>
                  </a:ext>
                </a:extLst>
              </p:cNvPr>
              <p:cNvSpPr/>
              <p:nvPr/>
            </p:nvSpPr>
            <p:spPr bwMode="auto">
              <a:xfrm>
                <a:off x="5509143" y="3329185"/>
                <a:ext cx="235119" cy="226014"/>
              </a:xfrm>
              <a:prstGeom prst="ellipse">
                <a:avLst/>
              </a:pr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3D7506D1-A022-4210-BD34-2EC744CB6AB9}"/>
                  </a:ext>
                </a:extLst>
              </p:cNvPr>
              <p:cNvSpPr/>
              <p:nvPr/>
            </p:nvSpPr>
            <p:spPr bwMode="auto">
              <a:xfrm>
                <a:off x="5833974" y="3234615"/>
                <a:ext cx="190834" cy="157211"/>
              </a:xfrm>
              <a:prstGeom prst="ellipse">
                <a:avLst/>
              </a:pr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3" name="TextBox 662">
                <a:extLst>
                  <a:ext uri="{FF2B5EF4-FFF2-40B4-BE49-F238E27FC236}">
                    <a16:creationId xmlns:a16="http://schemas.microsoft.com/office/drawing/2014/main" id="{DB1C7DAF-708F-4F42-A5F4-E344E335FD8B}"/>
                  </a:ext>
                </a:extLst>
              </p:cNvPr>
              <p:cNvSpPr txBox="1"/>
              <p:nvPr/>
            </p:nvSpPr>
            <p:spPr>
              <a:xfrm>
                <a:off x="5061850" y="3428624"/>
                <a:ext cx="677519" cy="30853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antigen</a:t>
                </a:r>
              </a:p>
            </p:txBody>
          </p:sp>
          <p:sp>
            <p:nvSpPr>
              <p:cNvPr id="664" name="TextBox 663">
                <a:extLst>
                  <a:ext uri="{FF2B5EF4-FFF2-40B4-BE49-F238E27FC236}">
                    <a16:creationId xmlns:a16="http://schemas.microsoft.com/office/drawing/2014/main" id="{E1821274-E6B2-4ED0-B871-C3165AA93CA1}"/>
                  </a:ext>
                </a:extLst>
              </p:cNvPr>
              <p:cNvSpPr txBox="1"/>
              <p:nvPr/>
            </p:nvSpPr>
            <p:spPr>
              <a:xfrm>
                <a:off x="5494871" y="3548457"/>
                <a:ext cx="777562" cy="303857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MHC I w Tu peptide</a:t>
                </a:r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8F29FCA5-0BCD-4B76-8AE0-E817CF31E1DE}"/>
                  </a:ext>
                </a:extLst>
              </p:cNvPr>
              <p:cNvSpPr/>
              <p:nvPr/>
            </p:nvSpPr>
            <p:spPr bwMode="auto">
              <a:xfrm>
                <a:off x="5916154" y="3435187"/>
                <a:ext cx="158041" cy="120012"/>
              </a:xfrm>
              <a:prstGeom prst="ellipse">
                <a:avLst/>
              </a:prstGeom>
              <a:solidFill>
                <a:srgbClr val="0070B8"/>
              </a:solidFill>
              <a:ln w="635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36000" rIns="72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7" name="Octagon 101">
              <a:extLst>
                <a:ext uri="{FF2B5EF4-FFF2-40B4-BE49-F238E27FC236}">
                  <a16:creationId xmlns:a16="http://schemas.microsoft.com/office/drawing/2014/main" id="{B8251B65-9563-46AB-BA8E-ACE437053B19}"/>
                </a:ext>
              </a:extLst>
            </p:cNvPr>
            <p:cNvSpPr/>
            <p:nvPr/>
          </p:nvSpPr>
          <p:spPr bwMode="auto">
            <a:xfrm rot="7295186">
              <a:off x="6235397" y="3728637"/>
              <a:ext cx="123193" cy="323105"/>
            </a:xfrm>
            <a:custGeom>
              <a:avLst/>
              <a:gdLst>
                <a:gd name="connsiteX0" fmla="*/ 0 w 168930"/>
                <a:gd name="connsiteY0" fmla="*/ 22501 h 265550"/>
                <a:gd name="connsiteX1" fmla="*/ 22501 w 168930"/>
                <a:gd name="connsiteY1" fmla="*/ 0 h 265550"/>
                <a:gd name="connsiteX2" fmla="*/ 146429 w 168930"/>
                <a:gd name="connsiteY2" fmla="*/ 0 h 265550"/>
                <a:gd name="connsiteX3" fmla="*/ 168930 w 168930"/>
                <a:gd name="connsiteY3" fmla="*/ 22501 h 265550"/>
                <a:gd name="connsiteX4" fmla="*/ 168930 w 168930"/>
                <a:gd name="connsiteY4" fmla="*/ 243049 h 265550"/>
                <a:gd name="connsiteX5" fmla="*/ 146429 w 168930"/>
                <a:gd name="connsiteY5" fmla="*/ 265550 h 265550"/>
                <a:gd name="connsiteX6" fmla="*/ 22501 w 168930"/>
                <a:gd name="connsiteY6" fmla="*/ 265550 h 265550"/>
                <a:gd name="connsiteX7" fmla="*/ 0 w 168930"/>
                <a:gd name="connsiteY7" fmla="*/ 243049 h 265550"/>
                <a:gd name="connsiteX8" fmla="*/ 0 w 168930"/>
                <a:gd name="connsiteY8" fmla="*/ 22501 h 265550"/>
                <a:gd name="connsiteX0" fmla="*/ 0 w 168930"/>
                <a:gd name="connsiteY0" fmla="*/ 22501 h 271321"/>
                <a:gd name="connsiteX1" fmla="*/ 22501 w 168930"/>
                <a:gd name="connsiteY1" fmla="*/ 0 h 271321"/>
                <a:gd name="connsiteX2" fmla="*/ 146429 w 168930"/>
                <a:gd name="connsiteY2" fmla="*/ 0 h 271321"/>
                <a:gd name="connsiteX3" fmla="*/ 168930 w 168930"/>
                <a:gd name="connsiteY3" fmla="*/ 22501 h 271321"/>
                <a:gd name="connsiteX4" fmla="*/ 168930 w 168930"/>
                <a:gd name="connsiteY4" fmla="*/ 243049 h 271321"/>
                <a:gd name="connsiteX5" fmla="*/ 146429 w 168930"/>
                <a:gd name="connsiteY5" fmla="*/ 265550 h 271321"/>
                <a:gd name="connsiteX6" fmla="*/ 17662 w 168930"/>
                <a:gd name="connsiteY6" fmla="*/ 271321 h 271321"/>
                <a:gd name="connsiteX7" fmla="*/ 0 w 168930"/>
                <a:gd name="connsiteY7" fmla="*/ 243049 h 271321"/>
                <a:gd name="connsiteX8" fmla="*/ 0 w 168930"/>
                <a:gd name="connsiteY8" fmla="*/ 22501 h 271321"/>
                <a:gd name="connsiteX0" fmla="*/ 0 w 168930"/>
                <a:gd name="connsiteY0" fmla="*/ 22501 h 330120"/>
                <a:gd name="connsiteX1" fmla="*/ 22501 w 168930"/>
                <a:gd name="connsiteY1" fmla="*/ 0 h 330120"/>
                <a:gd name="connsiteX2" fmla="*/ 146429 w 168930"/>
                <a:gd name="connsiteY2" fmla="*/ 0 h 330120"/>
                <a:gd name="connsiteX3" fmla="*/ 168930 w 168930"/>
                <a:gd name="connsiteY3" fmla="*/ 22501 h 330120"/>
                <a:gd name="connsiteX4" fmla="*/ 168930 w 168930"/>
                <a:gd name="connsiteY4" fmla="*/ 243049 h 330120"/>
                <a:gd name="connsiteX5" fmla="*/ 105064 w 168930"/>
                <a:gd name="connsiteY5" fmla="*/ 330120 h 330120"/>
                <a:gd name="connsiteX6" fmla="*/ 17662 w 168930"/>
                <a:gd name="connsiteY6" fmla="*/ 271321 h 330120"/>
                <a:gd name="connsiteX7" fmla="*/ 0 w 168930"/>
                <a:gd name="connsiteY7" fmla="*/ 243049 h 330120"/>
                <a:gd name="connsiteX8" fmla="*/ 0 w 168930"/>
                <a:gd name="connsiteY8" fmla="*/ 22501 h 330120"/>
                <a:gd name="connsiteX0" fmla="*/ 0 w 168930"/>
                <a:gd name="connsiteY0" fmla="*/ 22501 h 330120"/>
                <a:gd name="connsiteX1" fmla="*/ 22501 w 168930"/>
                <a:gd name="connsiteY1" fmla="*/ 0 h 330120"/>
                <a:gd name="connsiteX2" fmla="*/ 146429 w 168930"/>
                <a:gd name="connsiteY2" fmla="*/ 0 h 330120"/>
                <a:gd name="connsiteX3" fmla="*/ 168930 w 168930"/>
                <a:gd name="connsiteY3" fmla="*/ 22501 h 330120"/>
                <a:gd name="connsiteX4" fmla="*/ 123193 w 168930"/>
                <a:gd name="connsiteY4" fmla="*/ 318693 h 330120"/>
                <a:gd name="connsiteX5" fmla="*/ 105064 w 168930"/>
                <a:gd name="connsiteY5" fmla="*/ 330120 h 330120"/>
                <a:gd name="connsiteX6" fmla="*/ 17662 w 168930"/>
                <a:gd name="connsiteY6" fmla="*/ 271321 h 330120"/>
                <a:gd name="connsiteX7" fmla="*/ 0 w 168930"/>
                <a:gd name="connsiteY7" fmla="*/ 243049 h 330120"/>
                <a:gd name="connsiteX8" fmla="*/ 0 w 168930"/>
                <a:gd name="connsiteY8" fmla="*/ 22501 h 330120"/>
                <a:gd name="connsiteX0" fmla="*/ 0 w 146429"/>
                <a:gd name="connsiteY0" fmla="*/ 22501 h 330120"/>
                <a:gd name="connsiteX1" fmla="*/ 22501 w 146429"/>
                <a:gd name="connsiteY1" fmla="*/ 0 h 330120"/>
                <a:gd name="connsiteX2" fmla="*/ 146429 w 146429"/>
                <a:gd name="connsiteY2" fmla="*/ 0 h 330120"/>
                <a:gd name="connsiteX3" fmla="*/ 120700 w 146429"/>
                <a:gd name="connsiteY3" fmla="*/ 94088 h 330120"/>
                <a:gd name="connsiteX4" fmla="*/ 123193 w 146429"/>
                <a:gd name="connsiteY4" fmla="*/ 318693 h 330120"/>
                <a:gd name="connsiteX5" fmla="*/ 105064 w 146429"/>
                <a:gd name="connsiteY5" fmla="*/ 330120 h 330120"/>
                <a:gd name="connsiteX6" fmla="*/ 17662 w 146429"/>
                <a:gd name="connsiteY6" fmla="*/ 271321 h 330120"/>
                <a:gd name="connsiteX7" fmla="*/ 0 w 146429"/>
                <a:gd name="connsiteY7" fmla="*/ 243049 h 330120"/>
                <a:gd name="connsiteX8" fmla="*/ 0 w 146429"/>
                <a:gd name="connsiteY8" fmla="*/ 22501 h 330120"/>
                <a:gd name="connsiteX0" fmla="*/ 0 w 123193"/>
                <a:gd name="connsiteY0" fmla="*/ 22501 h 330120"/>
                <a:gd name="connsiteX1" fmla="*/ 22501 w 123193"/>
                <a:gd name="connsiteY1" fmla="*/ 0 h 330120"/>
                <a:gd name="connsiteX2" fmla="*/ 107559 w 123193"/>
                <a:gd name="connsiteY2" fmla="*/ 68627 h 330120"/>
                <a:gd name="connsiteX3" fmla="*/ 120700 w 123193"/>
                <a:gd name="connsiteY3" fmla="*/ 94088 h 330120"/>
                <a:gd name="connsiteX4" fmla="*/ 123193 w 123193"/>
                <a:gd name="connsiteY4" fmla="*/ 318693 h 330120"/>
                <a:gd name="connsiteX5" fmla="*/ 105064 w 123193"/>
                <a:gd name="connsiteY5" fmla="*/ 330120 h 330120"/>
                <a:gd name="connsiteX6" fmla="*/ 17662 w 123193"/>
                <a:gd name="connsiteY6" fmla="*/ 271321 h 330120"/>
                <a:gd name="connsiteX7" fmla="*/ 0 w 123193"/>
                <a:gd name="connsiteY7" fmla="*/ 243049 h 330120"/>
                <a:gd name="connsiteX8" fmla="*/ 0 w 123193"/>
                <a:gd name="connsiteY8" fmla="*/ 22501 h 330120"/>
                <a:gd name="connsiteX0" fmla="*/ 0 w 123193"/>
                <a:gd name="connsiteY0" fmla="*/ 22037 h 329656"/>
                <a:gd name="connsiteX1" fmla="*/ 17197 w 123193"/>
                <a:gd name="connsiteY1" fmla="*/ 0 h 329656"/>
                <a:gd name="connsiteX2" fmla="*/ 107559 w 123193"/>
                <a:gd name="connsiteY2" fmla="*/ 68163 h 329656"/>
                <a:gd name="connsiteX3" fmla="*/ 120700 w 123193"/>
                <a:gd name="connsiteY3" fmla="*/ 93624 h 329656"/>
                <a:gd name="connsiteX4" fmla="*/ 123193 w 123193"/>
                <a:gd name="connsiteY4" fmla="*/ 318229 h 329656"/>
                <a:gd name="connsiteX5" fmla="*/ 105064 w 123193"/>
                <a:gd name="connsiteY5" fmla="*/ 329656 h 329656"/>
                <a:gd name="connsiteX6" fmla="*/ 17662 w 123193"/>
                <a:gd name="connsiteY6" fmla="*/ 270857 h 329656"/>
                <a:gd name="connsiteX7" fmla="*/ 0 w 123193"/>
                <a:gd name="connsiteY7" fmla="*/ 242585 h 329656"/>
                <a:gd name="connsiteX8" fmla="*/ 0 w 123193"/>
                <a:gd name="connsiteY8" fmla="*/ 22037 h 329656"/>
                <a:gd name="connsiteX0" fmla="*/ 315 w 123193"/>
                <a:gd name="connsiteY0" fmla="*/ 13457 h 329656"/>
                <a:gd name="connsiteX1" fmla="*/ 17197 w 123193"/>
                <a:gd name="connsiteY1" fmla="*/ 0 h 329656"/>
                <a:gd name="connsiteX2" fmla="*/ 107559 w 123193"/>
                <a:gd name="connsiteY2" fmla="*/ 68163 h 329656"/>
                <a:gd name="connsiteX3" fmla="*/ 120700 w 123193"/>
                <a:gd name="connsiteY3" fmla="*/ 93624 h 329656"/>
                <a:gd name="connsiteX4" fmla="*/ 123193 w 123193"/>
                <a:gd name="connsiteY4" fmla="*/ 318229 h 329656"/>
                <a:gd name="connsiteX5" fmla="*/ 105064 w 123193"/>
                <a:gd name="connsiteY5" fmla="*/ 329656 h 329656"/>
                <a:gd name="connsiteX6" fmla="*/ 17662 w 123193"/>
                <a:gd name="connsiteY6" fmla="*/ 270857 h 329656"/>
                <a:gd name="connsiteX7" fmla="*/ 0 w 123193"/>
                <a:gd name="connsiteY7" fmla="*/ 242585 h 329656"/>
                <a:gd name="connsiteX8" fmla="*/ 315 w 123193"/>
                <a:gd name="connsiteY8" fmla="*/ 13457 h 329656"/>
                <a:gd name="connsiteX0" fmla="*/ 315 w 123193"/>
                <a:gd name="connsiteY0" fmla="*/ 6906 h 323105"/>
                <a:gd name="connsiteX1" fmla="*/ 15633 w 123193"/>
                <a:gd name="connsiteY1" fmla="*/ 0 h 323105"/>
                <a:gd name="connsiteX2" fmla="*/ 107559 w 123193"/>
                <a:gd name="connsiteY2" fmla="*/ 61612 h 323105"/>
                <a:gd name="connsiteX3" fmla="*/ 120700 w 123193"/>
                <a:gd name="connsiteY3" fmla="*/ 87073 h 323105"/>
                <a:gd name="connsiteX4" fmla="*/ 123193 w 123193"/>
                <a:gd name="connsiteY4" fmla="*/ 311678 h 323105"/>
                <a:gd name="connsiteX5" fmla="*/ 105064 w 123193"/>
                <a:gd name="connsiteY5" fmla="*/ 323105 h 323105"/>
                <a:gd name="connsiteX6" fmla="*/ 17662 w 123193"/>
                <a:gd name="connsiteY6" fmla="*/ 264306 h 323105"/>
                <a:gd name="connsiteX7" fmla="*/ 0 w 123193"/>
                <a:gd name="connsiteY7" fmla="*/ 236034 h 323105"/>
                <a:gd name="connsiteX8" fmla="*/ 315 w 123193"/>
                <a:gd name="connsiteY8" fmla="*/ 6906 h 3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93" h="323105">
                  <a:moveTo>
                    <a:pt x="315" y="6906"/>
                  </a:moveTo>
                  <a:lnTo>
                    <a:pt x="15633" y="0"/>
                  </a:lnTo>
                  <a:lnTo>
                    <a:pt x="107559" y="61612"/>
                  </a:lnTo>
                  <a:lnTo>
                    <a:pt x="120700" y="87073"/>
                  </a:lnTo>
                  <a:lnTo>
                    <a:pt x="123193" y="311678"/>
                  </a:lnTo>
                  <a:lnTo>
                    <a:pt x="105064" y="323105"/>
                  </a:lnTo>
                  <a:lnTo>
                    <a:pt x="17662" y="264306"/>
                  </a:lnTo>
                  <a:lnTo>
                    <a:pt x="0" y="236034"/>
                  </a:lnTo>
                  <a:lnTo>
                    <a:pt x="315" y="6906"/>
                  </a:lnTo>
                  <a:close/>
                </a:path>
              </a:pathLst>
            </a:custGeom>
            <a:solidFill>
              <a:srgbClr val="FFB46A">
                <a:lumMod val="50000"/>
              </a:srgbClr>
            </a:solidFill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9FE96B7A-EB92-4462-83D9-209A2F74BFAA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184805" y="3819977"/>
              <a:ext cx="217900" cy="133062"/>
            </a:xfrm>
            <a:prstGeom prst="line">
              <a:avLst/>
            </a:prstGeom>
            <a:solidFill>
              <a:srgbClr val="263358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sm" len="med"/>
              <a:tailEnd type="none" w="med" len="med"/>
            </a:ln>
            <a:effectLst/>
          </p:spPr>
        </p:cxn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2E3CCC7F-5590-4FDB-A0F8-3437242F8AF9}"/>
                </a:ext>
              </a:extLst>
            </p:cNvPr>
            <p:cNvSpPr/>
            <p:nvPr/>
          </p:nvSpPr>
          <p:spPr bwMode="auto">
            <a:xfrm>
              <a:off x="5336932" y="4169053"/>
              <a:ext cx="72000" cy="72000"/>
            </a:xfrm>
            <a:prstGeom prst="ellipse">
              <a:avLst/>
            </a:prstGeom>
            <a:solidFill>
              <a:srgbClr val="FFB46A">
                <a:lumMod val="60000"/>
                <a:lumOff val="40000"/>
              </a:srgbClr>
            </a:solidFill>
            <a:ln w="6350" cap="sq" cmpd="sng" algn="ctr">
              <a:solidFill>
                <a:srgbClr val="FFB46A">
                  <a:lumMod val="7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672E69-B0BA-B55B-5784-1C6D5BB0D72D}"/>
                </a:ext>
              </a:extLst>
            </p:cNvPr>
            <p:cNvSpPr txBox="1"/>
            <p:nvPr/>
          </p:nvSpPr>
          <p:spPr>
            <a:xfrm>
              <a:off x="4506570" y="4116364"/>
              <a:ext cx="885924" cy="355729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Cytolytic synapse</a:t>
              </a: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77EDABFD-E74C-4017-969E-F5D09BEC41BB}"/>
                </a:ext>
              </a:extLst>
            </p:cNvPr>
            <p:cNvSpPr/>
            <p:nvPr/>
          </p:nvSpPr>
          <p:spPr bwMode="auto">
            <a:xfrm rot="12367940">
              <a:off x="6356822" y="3925215"/>
              <a:ext cx="93600" cy="72000"/>
            </a:xfrm>
            <a:prstGeom prst="ellipse">
              <a:avLst/>
            </a:prstGeom>
            <a:solidFill>
              <a:srgbClr val="E71D75">
                <a:lumMod val="75000"/>
              </a:srgbClr>
            </a:solidFill>
            <a:ln w="6350" cap="sq" cmpd="sng" algn="ctr">
              <a:solidFill>
                <a:srgbClr val="E71D75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A6441CCD-273F-491A-A02D-EB6CFAE3C403}"/>
                </a:ext>
              </a:extLst>
            </p:cNvPr>
            <p:cNvSpPr/>
            <p:nvPr/>
          </p:nvSpPr>
          <p:spPr bwMode="auto">
            <a:xfrm>
              <a:off x="6376098" y="4020546"/>
              <a:ext cx="975179" cy="822475"/>
            </a:xfrm>
            <a:custGeom>
              <a:avLst/>
              <a:gdLst>
                <a:gd name="connsiteX0" fmla="*/ 23346 w 1273774"/>
                <a:gd name="connsiteY0" fmla="*/ 331351 h 598738"/>
                <a:gd name="connsiteX1" fmla="*/ 23346 w 1273774"/>
                <a:gd name="connsiteY1" fmla="*/ 252770 h 598738"/>
                <a:gd name="connsiteX2" fmla="*/ 101927 w 1273774"/>
                <a:gd name="connsiteY2" fmla="*/ 150376 h 598738"/>
                <a:gd name="connsiteX3" fmla="*/ 313858 w 1273774"/>
                <a:gd name="connsiteY3" fmla="*/ 43220 h 598738"/>
                <a:gd name="connsiteX4" fmla="*/ 597227 w 1273774"/>
                <a:gd name="connsiteY4" fmla="*/ 357 h 598738"/>
                <a:gd name="connsiteX5" fmla="*/ 861546 w 1273774"/>
                <a:gd name="connsiteY5" fmla="*/ 28932 h 598738"/>
                <a:gd name="connsiteX6" fmla="*/ 1123483 w 1273774"/>
                <a:gd name="connsiteY6" fmla="*/ 128945 h 598738"/>
                <a:gd name="connsiteX7" fmla="*/ 1273502 w 1273774"/>
                <a:gd name="connsiteY7" fmla="*/ 302776 h 598738"/>
                <a:gd name="connsiteX8" fmla="*/ 1149677 w 1273774"/>
                <a:gd name="connsiteY8" fmla="*/ 483751 h 598738"/>
                <a:gd name="connsiteX9" fmla="*/ 794871 w 1273774"/>
                <a:gd name="connsiteY9" fmla="*/ 593289 h 598738"/>
                <a:gd name="connsiteX10" fmla="*/ 294808 w 1273774"/>
                <a:gd name="connsiteY10" fmla="*/ 557570 h 598738"/>
                <a:gd name="connsiteX11" fmla="*/ 23346 w 1273774"/>
                <a:gd name="connsiteY11" fmla="*/ 331351 h 598738"/>
                <a:gd name="connsiteX0" fmla="*/ 24909 w 1275337"/>
                <a:gd name="connsiteY0" fmla="*/ 331351 h 598738"/>
                <a:gd name="connsiteX1" fmla="*/ 24909 w 1275337"/>
                <a:gd name="connsiteY1" fmla="*/ 252770 h 598738"/>
                <a:gd name="connsiteX2" fmla="*/ 103490 w 1275337"/>
                <a:gd name="connsiteY2" fmla="*/ 150376 h 598738"/>
                <a:gd name="connsiteX3" fmla="*/ 315421 w 1275337"/>
                <a:gd name="connsiteY3" fmla="*/ 43220 h 598738"/>
                <a:gd name="connsiteX4" fmla="*/ 598790 w 1275337"/>
                <a:gd name="connsiteY4" fmla="*/ 357 h 598738"/>
                <a:gd name="connsiteX5" fmla="*/ 863109 w 1275337"/>
                <a:gd name="connsiteY5" fmla="*/ 28932 h 598738"/>
                <a:gd name="connsiteX6" fmla="*/ 1125046 w 1275337"/>
                <a:gd name="connsiteY6" fmla="*/ 128945 h 598738"/>
                <a:gd name="connsiteX7" fmla="*/ 1275065 w 1275337"/>
                <a:gd name="connsiteY7" fmla="*/ 302776 h 598738"/>
                <a:gd name="connsiteX8" fmla="*/ 1151240 w 1275337"/>
                <a:gd name="connsiteY8" fmla="*/ 483751 h 598738"/>
                <a:gd name="connsiteX9" fmla="*/ 796434 w 1275337"/>
                <a:gd name="connsiteY9" fmla="*/ 593289 h 598738"/>
                <a:gd name="connsiteX10" fmla="*/ 317802 w 1275337"/>
                <a:gd name="connsiteY10" fmla="*/ 557570 h 598738"/>
                <a:gd name="connsiteX11" fmla="*/ 24909 w 1275337"/>
                <a:gd name="connsiteY11" fmla="*/ 331351 h 598738"/>
                <a:gd name="connsiteX0" fmla="*/ 26301 w 1276729"/>
                <a:gd name="connsiteY0" fmla="*/ 331351 h 599243"/>
                <a:gd name="connsiteX1" fmla="*/ 26301 w 1276729"/>
                <a:gd name="connsiteY1" fmla="*/ 252770 h 599243"/>
                <a:gd name="connsiteX2" fmla="*/ 104882 w 1276729"/>
                <a:gd name="connsiteY2" fmla="*/ 150376 h 599243"/>
                <a:gd name="connsiteX3" fmla="*/ 316813 w 1276729"/>
                <a:gd name="connsiteY3" fmla="*/ 43220 h 599243"/>
                <a:gd name="connsiteX4" fmla="*/ 600182 w 1276729"/>
                <a:gd name="connsiteY4" fmla="*/ 357 h 599243"/>
                <a:gd name="connsiteX5" fmla="*/ 864501 w 1276729"/>
                <a:gd name="connsiteY5" fmla="*/ 28932 h 599243"/>
                <a:gd name="connsiteX6" fmla="*/ 1126438 w 1276729"/>
                <a:gd name="connsiteY6" fmla="*/ 128945 h 599243"/>
                <a:gd name="connsiteX7" fmla="*/ 1276457 w 1276729"/>
                <a:gd name="connsiteY7" fmla="*/ 302776 h 599243"/>
                <a:gd name="connsiteX8" fmla="*/ 1152632 w 1276729"/>
                <a:gd name="connsiteY8" fmla="*/ 483751 h 599243"/>
                <a:gd name="connsiteX9" fmla="*/ 797826 w 1276729"/>
                <a:gd name="connsiteY9" fmla="*/ 593289 h 599243"/>
                <a:gd name="connsiteX10" fmla="*/ 338244 w 1276729"/>
                <a:gd name="connsiteY10" fmla="*/ 559951 h 599243"/>
                <a:gd name="connsiteX11" fmla="*/ 26301 w 1276729"/>
                <a:gd name="connsiteY11" fmla="*/ 331351 h 599243"/>
                <a:gd name="connsiteX0" fmla="*/ 26301 w 1276729"/>
                <a:gd name="connsiteY0" fmla="*/ 331351 h 597156"/>
                <a:gd name="connsiteX1" fmla="*/ 26301 w 1276729"/>
                <a:gd name="connsiteY1" fmla="*/ 252770 h 597156"/>
                <a:gd name="connsiteX2" fmla="*/ 104882 w 1276729"/>
                <a:gd name="connsiteY2" fmla="*/ 150376 h 597156"/>
                <a:gd name="connsiteX3" fmla="*/ 316813 w 1276729"/>
                <a:gd name="connsiteY3" fmla="*/ 43220 h 597156"/>
                <a:gd name="connsiteX4" fmla="*/ 600182 w 1276729"/>
                <a:gd name="connsiteY4" fmla="*/ 357 h 597156"/>
                <a:gd name="connsiteX5" fmla="*/ 864501 w 1276729"/>
                <a:gd name="connsiteY5" fmla="*/ 28932 h 597156"/>
                <a:gd name="connsiteX6" fmla="*/ 1126438 w 1276729"/>
                <a:gd name="connsiteY6" fmla="*/ 128945 h 597156"/>
                <a:gd name="connsiteX7" fmla="*/ 1276457 w 1276729"/>
                <a:gd name="connsiteY7" fmla="*/ 302776 h 597156"/>
                <a:gd name="connsiteX8" fmla="*/ 1152632 w 1276729"/>
                <a:gd name="connsiteY8" fmla="*/ 483751 h 597156"/>
                <a:gd name="connsiteX9" fmla="*/ 797826 w 1276729"/>
                <a:gd name="connsiteY9" fmla="*/ 593289 h 597156"/>
                <a:gd name="connsiteX10" fmla="*/ 338244 w 1276729"/>
                <a:gd name="connsiteY10" fmla="*/ 559951 h 597156"/>
                <a:gd name="connsiteX11" fmla="*/ 133458 w 1276729"/>
                <a:gd name="connsiteY11" fmla="*/ 431364 h 597156"/>
                <a:gd name="connsiteX12" fmla="*/ 26301 w 1276729"/>
                <a:gd name="connsiteY12" fmla="*/ 331351 h 597156"/>
                <a:gd name="connsiteX0" fmla="*/ 12480 w 1262908"/>
                <a:gd name="connsiteY0" fmla="*/ 331351 h 596363"/>
                <a:gd name="connsiteX1" fmla="*/ 12480 w 1262908"/>
                <a:gd name="connsiteY1" fmla="*/ 252770 h 596363"/>
                <a:gd name="connsiteX2" fmla="*/ 91061 w 1262908"/>
                <a:gd name="connsiteY2" fmla="*/ 150376 h 596363"/>
                <a:gd name="connsiteX3" fmla="*/ 302992 w 1262908"/>
                <a:gd name="connsiteY3" fmla="*/ 43220 h 596363"/>
                <a:gd name="connsiteX4" fmla="*/ 586361 w 1262908"/>
                <a:gd name="connsiteY4" fmla="*/ 357 h 596363"/>
                <a:gd name="connsiteX5" fmla="*/ 850680 w 1262908"/>
                <a:gd name="connsiteY5" fmla="*/ 28932 h 596363"/>
                <a:gd name="connsiteX6" fmla="*/ 1112617 w 1262908"/>
                <a:gd name="connsiteY6" fmla="*/ 128945 h 596363"/>
                <a:gd name="connsiteX7" fmla="*/ 1262636 w 1262908"/>
                <a:gd name="connsiteY7" fmla="*/ 302776 h 596363"/>
                <a:gd name="connsiteX8" fmla="*/ 1138811 w 1262908"/>
                <a:gd name="connsiteY8" fmla="*/ 483751 h 596363"/>
                <a:gd name="connsiteX9" fmla="*/ 784005 w 1262908"/>
                <a:gd name="connsiteY9" fmla="*/ 593289 h 596363"/>
                <a:gd name="connsiteX10" fmla="*/ 324423 w 1262908"/>
                <a:gd name="connsiteY10" fmla="*/ 559951 h 596363"/>
                <a:gd name="connsiteX11" fmla="*/ 131543 w 1262908"/>
                <a:gd name="connsiteY11" fmla="*/ 483752 h 596363"/>
                <a:gd name="connsiteX12" fmla="*/ 12480 w 1262908"/>
                <a:gd name="connsiteY12" fmla="*/ 331351 h 596363"/>
                <a:gd name="connsiteX0" fmla="*/ 21374 w 1255133"/>
                <a:gd name="connsiteY0" fmla="*/ 378976 h 596363"/>
                <a:gd name="connsiteX1" fmla="*/ 4705 w 1255133"/>
                <a:gd name="connsiteY1" fmla="*/ 252770 h 596363"/>
                <a:gd name="connsiteX2" fmla="*/ 83286 w 1255133"/>
                <a:gd name="connsiteY2" fmla="*/ 150376 h 596363"/>
                <a:gd name="connsiteX3" fmla="*/ 295217 w 1255133"/>
                <a:gd name="connsiteY3" fmla="*/ 43220 h 596363"/>
                <a:gd name="connsiteX4" fmla="*/ 578586 w 1255133"/>
                <a:gd name="connsiteY4" fmla="*/ 357 h 596363"/>
                <a:gd name="connsiteX5" fmla="*/ 842905 w 1255133"/>
                <a:gd name="connsiteY5" fmla="*/ 28932 h 596363"/>
                <a:gd name="connsiteX6" fmla="*/ 1104842 w 1255133"/>
                <a:gd name="connsiteY6" fmla="*/ 128945 h 596363"/>
                <a:gd name="connsiteX7" fmla="*/ 1254861 w 1255133"/>
                <a:gd name="connsiteY7" fmla="*/ 302776 h 596363"/>
                <a:gd name="connsiteX8" fmla="*/ 1131036 w 1255133"/>
                <a:gd name="connsiteY8" fmla="*/ 483751 h 596363"/>
                <a:gd name="connsiteX9" fmla="*/ 776230 w 1255133"/>
                <a:gd name="connsiteY9" fmla="*/ 593289 h 596363"/>
                <a:gd name="connsiteX10" fmla="*/ 316648 w 1255133"/>
                <a:gd name="connsiteY10" fmla="*/ 559951 h 596363"/>
                <a:gd name="connsiteX11" fmla="*/ 123768 w 1255133"/>
                <a:gd name="connsiteY11" fmla="*/ 483752 h 596363"/>
                <a:gd name="connsiteX12" fmla="*/ 21374 w 1255133"/>
                <a:gd name="connsiteY12" fmla="*/ 378976 h 596363"/>
                <a:gd name="connsiteX0" fmla="*/ 21961 w 1255720"/>
                <a:gd name="connsiteY0" fmla="*/ 378976 h 596276"/>
                <a:gd name="connsiteX1" fmla="*/ 5292 w 1255720"/>
                <a:gd name="connsiteY1" fmla="*/ 252770 h 596276"/>
                <a:gd name="connsiteX2" fmla="*/ 83873 w 1255720"/>
                <a:gd name="connsiteY2" fmla="*/ 150376 h 596276"/>
                <a:gd name="connsiteX3" fmla="*/ 295804 w 1255720"/>
                <a:gd name="connsiteY3" fmla="*/ 43220 h 596276"/>
                <a:gd name="connsiteX4" fmla="*/ 579173 w 1255720"/>
                <a:gd name="connsiteY4" fmla="*/ 357 h 596276"/>
                <a:gd name="connsiteX5" fmla="*/ 843492 w 1255720"/>
                <a:gd name="connsiteY5" fmla="*/ 28932 h 596276"/>
                <a:gd name="connsiteX6" fmla="*/ 1105429 w 1255720"/>
                <a:gd name="connsiteY6" fmla="*/ 128945 h 596276"/>
                <a:gd name="connsiteX7" fmla="*/ 1255448 w 1255720"/>
                <a:gd name="connsiteY7" fmla="*/ 302776 h 596276"/>
                <a:gd name="connsiteX8" fmla="*/ 1131623 w 1255720"/>
                <a:gd name="connsiteY8" fmla="*/ 483751 h 596276"/>
                <a:gd name="connsiteX9" fmla="*/ 776817 w 1255720"/>
                <a:gd name="connsiteY9" fmla="*/ 593289 h 596276"/>
                <a:gd name="connsiteX10" fmla="*/ 317235 w 1255720"/>
                <a:gd name="connsiteY10" fmla="*/ 559951 h 596276"/>
                <a:gd name="connsiteX11" fmla="*/ 141024 w 1255720"/>
                <a:gd name="connsiteY11" fmla="*/ 490896 h 596276"/>
                <a:gd name="connsiteX12" fmla="*/ 21961 w 1255720"/>
                <a:gd name="connsiteY12" fmla="*/ 378976 h 596276"/>
                <a:gd name="connsiteX0" fmla="*/ 21616 w 1255375"/>
                <a:gd name="connsiteY0" fmla="*/ 378976 h 596276"/>
                <a:gd name="connsiteX1" fmla="*/ 4947 w 1255375"/>
                <a:gd name="connsiteY1" fmla="*/ 252770 h 596276"/>
                <a:gd name="connsiteX2" fmla="*/ 83528 w 1255375"/>
                <a:gd name="connsiteY2" fmla="*/ 150376 h 596276"/>
                <a:gd name="connsiteX3" fmla="*/ 295459 w 1255375"/>
                <a:gd name="connsiteY3" fmla="*/ 43220 h 596276"/>
                <a:gd name="connsiteX4" fmla="*/ 578828 w 1255375"/>
                <a:gd name="connsiteY4" fmla="*/ 357 h 596276"/>
                <a:gd name="connsiteX5" fmla="*/ 843147 w 1255375"/>
                <a:gd name="connsiteY5" fmla="*/ 28932 h 596276"/>
                <a:gd name="connsiteX6" fmla="*/ 1105084 w 1255375"/>
                <a:gd name="connsiteY6" fmla="*/ 128945 h 596276"/>
                <a:gd name="connsiteX7" fmla="*/ 1255103 w 1255375"/>
                <a:gd name="connsiteY7" fmla="*/ 302776 h 596276"/>
                <a:gd name="connsiteX8" fmla="*/ 1131278 w 1255375"/>
                <a:gd name="connsiteY8" fmla="*/ 483751 h 596276"/>
                <a:gd name="connsiteX9" fmla="*/ 776472 w 1255375"/>
                <a:gd name="connsiteY9" fmla="*/ 593289 h 596276"/>
                <a:gd name="connsiteX10" fmla="*/ 316890 w 1255375"/>
                <a:gd name="connsiteY10" fmla="*/ 559951 h 596276"/>
                <a:gd name="connsiteX11" fmla="*/ 131154 w 1255375"/>
                <a:gd name="connsiteY11" fmla="*/ 490896 h 596276"/>
                <a:gd name="connsiteX12" fmla="*/ 21616 w 1255375"/>
                <a:gd name="connsiteY12" fmla="*/ 378976 h 596276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5795"/>
                <a:gd name="connsiteX1" fmla="*/ 4947 w 1255375"/>
                <a:gd name="connsiteY1" fmla="*/ 252770 h 595795"/>
                <a:gd name="connsiteX2" fmla="*/ 83528 w 1255375"/>
                <a:gd name="connsiteY2" fmla="*/ 150376 h 595795"/>
                <a:gd name="connsiteX3" fmla="*/ 295459 w 1255375"/>
                <a:gd name="connsiteY3" fmla="*/ 43220 h 595795"/>
                <a:gd name="connsiteX4" fmla="*/ 578828 w 1255375"/>
                <a:gd name="connsiteY4" fmla="*/ 357 h 595795"/>
                <a:gd name="connsiteX5" fmla="*/ 843147 w 1255375"/>
                <a:gd name="connsiteY5" fmla="*/ 28932 h 595795"/>
                <a:gd name="connsiteX6" fmla="*/ 1105084 w 1255375"/>
                <a:gd name="connsiteY6" fmla="*/ 128945 h 595795"/>
                <a:gd name="connsiteX7" fmla="*/ 1255103 w 1255375"/>
                <a:gd name="connsiteY7" fmla="*/ 302776 h 595795"/>
                <a:gd name="connsiteX8" fmla="*/ 1131278 w 1255375"/>
                <a:gd name="connsiteY8" fmla="*/ 483751 h 595795"/>
                <a:gd name="connsiteX9" fmla="*/ 776472 w 1255375"/>
                <a:gd name="connsiteY9" fmla="*/ 593289 h 595795"/>
                <a:gd name="connsiteX10" fmla="*/ 316890 w 1255375"/>
                <a:gd name="connsiteY10" fmla="*/ 559951 h 595795"/>
                <a:gd name="connsiteX11" fmla="*/ 219259 w 1255375"/>
                <a:gd name="connsiteY11" fmla="*/ 538521 h 595795"/>
                <a:gd name="connsiteX12" fmla="*/ 131154 w 1255375"/>
                <a:gd name="connsiteY12" fmla="*/ 490896 h 595795"/>
                <a:gd name="connsiteX13" fmla="*/ 21616 w 1255375"/>
                <a:gd name="connsiteY13" fmla="*/ 378976 h 595795"/>
                <a:gd name="connsiteX0" fmla="*/ 21616 w 1255375"/>
                <a:gd name="connsiteY0" fmla="*/ 378976 h 596913"/>
                <a:gd name="connsiteX1" fmla="*/ 4947 w 1255375"/>
                <a:gd name="connsiteY1" fmla="*/ 252770 h 596913"/>
                <a:gd name="connsiteX2" fmla="*/ 83528 w 1255375"/>
                <a:gd name="connsiteY2" fmla="*/ 150376 h 596913"/>
                <a:gd name="connsiteX3" fmla="*/ 295459 w 1255375"/>
                <a:gd name="connsiteY3" fmla="*/ 43220 h 596913"/>
                <a:gd name="connsiteX4" fmla="*/ 578828 w 1255375"/>
                <a:gd name="connsiteY4" fmla="*/ 357 h 596913"/>
                <a:gd name="connsiteX5" fmla="*/ 843147 w 1255375"/>
                <a:gd name="connsiteY5" fmla="*/ 28932 h 596913"/>
                <a:gd name="connsiteX6" fmla="*/ 1105084 w 1255375"/>
                <a:gd name="connsiteY6" fmla="*/ 128945 h 596913"/>
                <a:gd name="connsiteX7" fmla="*/ 1255103 w 1255375"/>
                <a:gd name="connsiteY7" fmla="*/ 302776 h 596913"/>
                <a:gd name="connsiteX8" fmla="*/ 1131278 w 1255375"/>
                <a:gd name="connsiteY8" fmla="*/ 483751 h 596913"/>
                <a:gd name="connsiteX9" fmla="*/ 776472 w 1255375"/>
                <a:gd name="connsiteY9" fmla="*/ 593289 h 596913"/>
                <a:gd name="connsiteX10" fmla="*/ 438334 w 1255375"/>
                <a:gd name="connsiteY10" fmla="*/ 574238 h 596913"/>
                <a:gd name="connsiteX11" fmla="*/ 219259 w 1255375"/>
                <a:gd name="connsiteY11" fmla="*/ 538521 h 596913"/>
                <a:gd name="connsiteX12" fmla="*/ 131154 w 1255375"/>
                <a:gd name="connsiteY12" fmla="*/ 490896 h 596913"/>
                <a:gd name="connsiteX13" fmla="*/ 21616 w 1255375"/>
                <a:gd name="connsiteY13" fmla="*/ 378976 h 596913"/>
                <a:gd name="connsiteX0" fmla="*/ 21616 w 1255375"/>
                <a:gd name="connsiteY0" fmla="*/ 378976 h 596610"/>
                <a:gd name="connsiteX1" fmla="*/ 4947 w 1255375"/>
                <a:gd name="connsiteY1" fmla="*/ 252770 h 596610"/>
                <a:gd name="connsiteX2" fmla="*/ 83528 w 1255375"/>
                <a:gd name="connsiteY2" fmla="*/ 150376 h 596610"/>
                <a:gd name="connsiteX3" fmla="*/ 295459 w 1255375"/>
                <a:gd name="connsiteY3" fmla="*/ 43220 h 596610"/>
                <a:gd name="connsiteX4" fmla="*/ 578828 w 1255375"/>
                <a:gd name="connsiteY4" fmla="*/ 357 h 596610"/>
                <a:gd name="connsiteX5" fmla="*/ 843147 w 1255375"/>
                <a:gd name="connsiteY5" fmla="*/ 28932 h 596610"/>
                <a:gd name="connsiteX6" fmla="*/ 1105084 w 1255375"/>
                <a:gd name="connsiteY6" fmla="*/ 128945 h 596610"/>
                <a:gd name="connsiteX7" fmla="*/ 1255103 w 1255375"/>
                <a:gd name="connsiteY7" fmla="*/ 302776 h 596610"/>
                <a:gd name="connsiteX8" fmla="*/ 1131278 w 1255375"/>
                <a:gd name="connsiteY8" fmla="*/ 483751 h 596610"/>
                <a:gd name="connsiteX9" fmla="*/ 776472 w 1255375"/>
                <a:gd name="connsiteY9" fmla="*/ 593289 h 596610"/>
                <a:gd name="connsiteX10" fmla="*/ 438334 w 1255375"/>
                <a:gd name="connsiteY10" fmla="*/ 574238 h 596610"/>
                <a:gd name="connsiteX11" fmla="*/ 283553 w 1255375"/>
                <a:gd name="connsiteY11" fmla="*/ 557571 h 596610"/>
                <a:gd name="connsiteX12" fmla="*/ 131154 w 1255375"/>
                <a:gd name="connsiteY12" fmla="*/ 490896 h 596610"/>
                <a:gd name="connsiteX13" fmla="*/ 21616 w 1255375"/>
                <a:gd name="connsiteY13" fmla="*/ 378976 h 596610"/>
                <a:gd name="connsiteX0" fmla="*/ 21616 w 1255375"/>
                <a:gd name="connsiteY0" fmla="*/ 378976 h 599512"/>
                <a:gd name="connsiteX1" fmla="*/ 4947 w 1255375"/>
                <a:gd name="connsiteY1" fmla="*/ 252770 h 599512"/>
                <a:gd name="connsiteX2" fmla="*/ 83528 w 1255375"/>
                <a:gd name="connsiteY2" fmla="*/ 150376 h 599512"/>
                <a:gd name="connsiteX3" fmla="*/ 295459 w 1255375"/>
                <a:gd name="connsiteY3" fmla="*/ 43220 h 599512"/>
                <a:gd name="connsiteX4" fmla="*/ 578828 w 1255375"/>
                <a:gd name="connsiteY4" fmla="*/ 357 h 599512"/>
                <a:gd name="connsiteX5" fmla="*/ 843147 w 1255375"/>
                <a:gd name="connsiteY5" fmla="*/ 28932 h 599512"/>
                <a:gd name="connsiteX6" fmla="*/ 1105084 w 1255375"/>
                <a:gd name="connsiteY6" fmla="*/ 128945 h 599512"/>
                <a:gd name="connsiteX7" fmla="*/ 1255103 w 1255375"/>
                <a:gd name="connsiteY7" fmla="*/ 302776 h 599512"/>
                <a:gd name="connsiteX8" fmla="*/ 1131278 w 1255375"/>
                <a:gd name="connsiteY8" fmla="*/ 483751 h 599512"/>
                <a:gd name="connsiteX9" fmla="*/ 776472 w 1255375"/>
                <a:gd name="connsiteY9" fmla="*/ 593289 h 599512"/>
                <a:gd name="connsiteX10" fmla="*/ 521678 w 1255375"/>
                <a:gd name="connsiteY10" fmla="*/ 590907 h 599512"/>
                <a:gd name="connsiteX11" fmla="*/ 283553 w 1255375"/>
                <a:gd name="connsiteY11" fmla="*/ 557571 h 599512"/>
                <a:gd name="connsiteX12" fmla="*/ 131154 w 1255375"/>
                <a:gd name="connsiteY12" fmla="*/ 490896 h 599512"/>
                <a:gd name="connsiteX13" fmla="*/ 21616 w 1255375"/>
                <a:gd name="connsiteY13" fmla="*/ 378976 h 599512"/>
                <a:gd name="connsiteX0" fmla="*/ 21616 w 1255235"/>
                <a:gd name="connsiteY0" fmla="*/ 378976 h 599512"/>
                <a:gd name="connsiteX1" fmla="*/ 4947 w 1255235"/>
                <a:gd name="connsiteY1" fmla="*/ 252770 h 599512"/>
                <a:gd name="connsiteX2" fmla="*/ 83528 w 1255235"/>
                <a:gd name="connsiteY2" fmla="*/ 150376 h 599512"/>
                <a:gd name="connsiteX3" fmla="*/ 295459 w 1255235"/>
                <a:gd name="connsiteY3" fmla="*/ 43220 h 599512"/>
                <a:gd name="connsiteX4" fmla="*/ 578828 w 1255235"/>
                <a:gd name="connsiteY4" fmla="*/ 357 h 599512"/>
                <a:gd name="connsiteX5" fmla="*/ 843147 w 1255235"/>
                <a:gd name="connsiteY5" fmla="*/ 28932 h 599512"/>
                <a:gd name="connsiteX6" fmla="*/ 1105084 w 1255235"/>
                <a:gd name="connsiteY6" fmla="*/ 128945 h 599512"/>
                <a:gd name="connsiteX7" fmla="*/ 1255103 w 1255235"/>
                <a:gd name="connsiteY7" fmla="*/ 302776 h 599512"/>
                <a:gd name="connsiteX8" fmla="*/ 1124134 w 1255235"/>
                <a:gd name="connsiteY8" fmla="*/ 471844 h 599512"/>
                <a:gd name="connsiteX9" fmla="*/ 776472 w 1255235"/>
                <a:gd name="connsiteY9" fmla="*/ 593289 h 599512"/>
                <a:gd name="connsiteX10" fmla="*/ 521678 w 1255235"/>
                <a:gd name="connsiteY10" fmla="*/ 590907 h 599512"/>
                <a:gd name="connsiteX11" fmla="*/ 283553 w 1255235"/>
                <a:gd name="connsiteY11" fmla="*/ 557571 h 599512"/>
                <a:gd name="connsiteX12" fmla="*/ 131154 w 1255235"/>
                <a:gd name="connsiteY12" fmla="*/ 490896 h 599512"/>
                <a:gd name="connsiteX13" fmla="*/ 21616 w 1255235"/>
                <a:gd name="connsiteY13" fmla="*/ 378976 h 599512"/>
                <a:gd name="connsiteX0" fmla="*/ 21616 w 1245730"/>
                <a:gd name="connsiteY0" fmla="*/ 378976 h 599512"/>
                <a:gd name="connsiteX1" fmla="*/ 4947 w 1245730"/>
                <a:gd name="connsiteY1" fmla="*/ 252770 h 599512"/>
                <a:gd name="connsiteX2" fmla="*/ 83528 w 1245730"/>
                <a:gd name="connsiteY2" fmla="*/ 150376 h 599512"/>
                <a:gd name="connsiteX3" fmla="*/ 295459 w 1245730"/>
                <a:gd name="connsiteY3" fmla="*/ 43220 h 599512"/>
                <a:gd name="connsiteX4" fmla="*/ 578828 w 1245730"/>
                <a:gd name="connsiteY4" fmla="*/ 357 h 599512"/>
                <a:gd name="connsiteX5" fmla="*/ 843147 w 1245730"/>
                <a:gd name="connsiteY5" fmla="*/ 28932 h 599512"/>
                <a:gd name="connsiteX6" fmla="*/ 1105084 w 1245730"/>
                <a:gd name="connsiteY6" fmla="*/ 128945 h 599512"/>
                <a:gd name="connsiteX7" fmla="*/ 1245578 w 1245730"/>
                <a:gd name="connsiteY7" fmla="*/ 305157 h 599512"/>
                <a:gd name="connsiteX8" fmla="*/ 1124134 w 1245730"/>
                <a:gd name="connsiteY8" fmla="*/ 471844 h 599512"/>
                <a:gd name="connsiteX9" fmla="*/ 776472 w 1245730"/>
                <a:gd name="connsiteY9" fmla="*/ 593289 h 599512"/>
                <a:gd name="connsiteX10" fmla="*/ 521678 w 1245730"/>
                <a:gd name="connsiteY10" fmla="*/ 590907 h 599512"/>
                <a:gd name="connsiteX11" fmla="*/ 283553 w 1245730"/>
                <a:gd name="connsiteY11" fmla="*/ 557571 h 599512"/>
                <a:gd name="connsiteX12" fmla="*/ 131154 w 1245730"/>
                <a:gd name="connsiteY12" fmla="*/ 490896 h 599512"/>
                <a:gd name="connsiteX13" fmla="*/ 21616 w 1245730"/>
                <a:gd name="connsiteY13" fmla="*/ 378976 h 599512"/>
                <a:gd name="connsiteX0" fmla="*/ 21616 w 1245730"/>
                <a:gd name="connsiteY0" fmla="*/ 378976 h 604036"/>
                <a:gd name="connsiteX1" fmla="*/ 4947 w 1245730"/>
                <a:gd name="connsiteY1" fmla="*/ 252770 h 604036"/>
                <a:gd name="connsiteX2" fmla="*/ 83528 w 1245730"/>
                <a:gd name="connsiteY2" fmla="*/ 150376 h 604036"/>
                <a:gd name="connsiteX3" fmla="*/ 295459 w 1245730"/>
                <a:gd name="connsiteY3" fmla="*/ 43220 h 604036"/>
                <a:gd name="connsiteX4" fmla="*/ 578828 w 1245730"/>
                <a:gd name="connsiteY4" fmla="*/ 357 h 604036"/>
                <a:gd name="connsiteX5" fmla="*/ 843147 w 1245730"/>
                <a:gd name="connsiteY5" fmla="*/ 28932 h 604036"/>
                <a:gd name="connsiteX6" fmla="*/ 1105084 w 1245730"/>
                <a:gd name="connsiteY6" fmla="*/ 128945 h 604036"/>
                <a:gd name="connsiteX7" fmla="*/ 1245578 w 1245730"/>
                <a:gd name="connsiteY7" fmla="*/ 305157 h 604036"/>
                <a:gd name="connsiteX8" fmla="*/ 1124134 w 1245730"/>
                <a:gd name="connsiteY8" fmla="*/ 471844 h 604036"/>
                <a:gd name="connsiteX9" fmla="*/ 776472 w 1245730"/>
                <a:gd name="connsiteY9" fmla="*/ 593289 h 604036"/>
                <a:gd name="connsiteX10" fmla="*/ 514534 w 1245730"/>
                <a:gd name="connsiteY10" fmla="*/ 600432 h 604036"/>
                <a:gd name="connsiteX11" fmla="*/ 283553 w 1245730"/>
                <a:gd name="connsiteY11" fmla="*/ 557571 h 604036"/>
                <a:gd name="connsiteX12" fmla="*/ 131154 w 1245730"/>
                <a:gd name="connsiteY12" fmla="*/ 490896 h 604036"/>
                <a:gd name="connsiteX13" fmla="*/ 21616 w 1245730"/>
                <a:gd name="connsiteY13" fmla="*/ 378976 h 604036"/>
                <a:gd name="connsiteX0" fmla="*/ 21616 w 1231729"/>
                <a:gd name="connsiteY0" fmla="*/ 378976 h 604036"/>
                <a:gd name="connsiteX1" fmla="*/ 4947 w 1231729"/>
                <a:gd name="connsiteY1" fmla="*/ 252770 h 604036"/>
                <a:gd name="connsiteX2" fmla="*/ 83528 w 1231729"/>
                <a:gd name="connsiteY2" fmla="*/ 150376 h 604036"/>
                <a:gd name="connsiteX3" fmla="*/ 295459 w 1231729"/>
                <a:gd name="connsiteY3" fmla="*/ 43220 h 604036"/>
                <a:gd name="connsiteX4" fmla="*/ 578828 w 1231729"/>
                <a:gd name="connsiteY4" fmla="*/ 357 h 604036"/>
                <a:gd name="connsiteX5" fmla="*/ 843147 w 1231729"/>
                <a:gd name="connsiteY5" fmla="*/ 28932 h 604036"/>
                <a:gd name="connsiteX6" fmla="*/ 1105084 w 1231729"/>
                <a:gd name="connsiteY6" fmla="*/ 128945 h 604036"/>
                <a:gd name="connsiteX7" fmla="*/ 1231530 w 1231729"/>
                <a:gd name="connsiteY7" fmla="*/ 302776 h 604036"/>
                <a:gd name="connsiteX8" fmla="*/ 1124134 w 1231729"/>
                <a:gd name="connsiteY8" fmla="*/ 471844 h 604036"/>
                <a:gd name="connsiteX9" fmla="*/ 776472 w 1231729"/>
                <a:gd name="connsiteY9" fmla="*/ 593289 h 604036"/>
                <a:gd name="connsiteX10" fmla="*/ 514534 w 1231729"/>
                <a:gd name="connsiteY10" fmla="*/ 600432 h 604036"/>
                <a:gd name="connsiteX11" fmla="*/ 283553 w 1231729"/>
                <a:gd name="connsiteY11" fmla="*/ 557571 h 604036"/>
                <a:gd name="connsiteX12" fmla="*/ 131154 w 1231729"/>
                <a:gd name="connsiteY12" fmla="*/ 490896 h 604036"/>
                <a:gd name="connsiteX13" fmla="*/ 21616 w 1231729"/>
                <a:gd name="connsiteY13" fmla="*/ 378976 h 604036"/>
                <a:gd name="connsiteX0" fmla="*/ 21616 w 1233049"/>
                <a:gd name="connsiteY0" fmla="*/ 378947 h 604007"/>
                <a:gd name="connsiteX1" fmla="*/ 4947 w 1233049"/>
                <a:gd name="connsiteY1" fmla="*/ 252741 h 604007"/>
                <a:gd name="connsiteX2" fmla="*/ 83528 w 1233049"/>
                <a:gd name="connsiteY2" fmla="*/ 150347 h 604007"/>
                <a:gd name="connsiteX3" fmla="*/ 295459 w 1233049"/>
                <a:gd name="connsiteY3" fmla="*/ 43191 h 604007"/>
                <a:gd name="connsiteX4" fmla="*/ 578828 w 1233049"/>
                <a:gd name="connsiteY4" fmla="*/ 328 h 604007"/>
                <a:gd name="connsiteX5" fmla="*/ 843147 w 1233049"/>
                <a:gd name="connsiteY5" fmla="*/ 28903 h 604007"/>
                <a:gd name="connsiteX6" fmla="*/ 1062941 w 1233049"/>
                <a:gd name="connsiteY6" fmla="*/ 121772 h 604007"/>
                <a:gd name="connsiteX7" fmla="*/ 1231530 w 1233049"/>
                <a:gd name="connsiteY7" fmla="*/ 302747 h 604007"/>
                <a:gd name="connsiteX8" fmla="*/ 1124134 w 1233049"/>
                <a:gd name="connsiteY8" fmla="*/ 471815 h 604007"/>
                <a:gd name="connsiteX9" fmla="*/ 776472 w 1233049"/>
                <a:gd name="connsiteY9" fmla="*/ 593260 h 604007"/>
                <a:gd name="connsiteX10" fmla="*/ 514534 w 1233049"/>
                <a:gd name="connsiteY10" fmla="*/ 600403 h 604007"/>
                <a:gd name="connsiteX11" fmla="*/ 283553 w 1233049"/>
                <a:gd name="connsiteY11" fmla="*/ 557542 h 604007"/>
                <a:gd name="connsiteX12" fmla="*/ 131154 w 1233049"/>
                <a:gd name="connsiteY12" fmla="*/ 490867 h 604007"/>
                <a:gd name="connsiteX13" fmla="*/ 21616 w 1233049"/>
                <a:gd name="connsiteY13" fmla="*/ 378947 h 604007"/>
                <a:gd name="connsiteX0" fmla="*/ 21616 w 1232685"/>
                <a:gd name="connsiteY0" fmla="*/ 378947 h 604007"/>
                <a:gd name="connsiteX1" fmla="*/ 4947 w 1232685"/>
                <a:gd name="connsiteY1" fmla="*/ 252741 h 604007"/>
                <a:gd name="connsiteX2" fmla="*/ 83528 w 1232685"/>
                <a:gd name="connsiteY2" fmla="*/ 150347 h 604007"/>
                <a:gd name="connsiteX3" fmla="*/ 295459 w 1232685"/>
                <a:gd name="connsiteY3" fmla="*/ 43191 h 604007"/>
                <a:gd name="connsiteX4" fmla="*/ 578828 w 1232685"/>
                <a:gd name="connsiteY4" fmla="*/ 328 h 604007"/>
                <a:gd name="connsiteX5" fmla="*/ 843147 w 1232685"/>
                <a:gd name="connsiteY5" fmla="*/ 28903 h 604007"/>
                <a:gd name="connsiteX6" fmla="*/ 1072306 w 1232685"/>
                <a:gd name="connsiteY6" fmla="*/ 121772 h 604007"/>
                <a:gd name="connsiteX7" fmla="*/ 1231530 w 1232685"/>
                <a:gd name="connsiteY7" fmla="*/ 302747 h 604007"/>
                <a:gd name="connsiteX8" fmla="*/ 1124134 w 1232685"/>
                <a:gd name="connsiteY8" fmla="*/ 471815 h 604007"/>
                <a:gd name="connsiteX9" fmla="*/ 776472 w 1232685"/>
                <a:gd name="connsiteY9" fmla="*/ 593260 h 604007"/>
                <a:gd name="connsiteX10" fmla="*/ 514534 w 1232685"/>
                <a:gd name="connsiteY10" fmla="*/ 600403 h 604007"/>
                <a:gd name="connsiteX11" fmla="*/ 283553 w 1232685"/>
                <a:gd name="connsiteY11" fmla="*/ 557542 h 604007"/>
                <a:gd name="connsiteX12" fmla="*/ 131154 w 1232685"/>
                <a:gd name="connsiteY12" fmla="*/ 490867 h 604007"/>
                <a:gd name="connsiteX13" fmla="*/ 21616 w 1232685"/>
                <a:gd name="connsiteY13" fmla="*/ 378947 h 604007"/>
                <a:gd name="connsiteX0" fmla="*/ 21616 w 1221250"/>
                <a:gd name="connsiteY0" fmla="*/ 378947 h 604007"/>
                <a:gd name="connsiteX1" fmla="*/ 4947 w 1221250"/>
                <a:gd name="connsiteY1" fmla="*/ 252741 h 604007"/>
                <a:gd name="connsiteX2" fmla="*/ 83528 w 1221250"/>
                <a:gd name="connsiteY2" fmla="*/ 150347 h 604007"/>
                <a:gd name="connsiteX3" fmla="*/ 295459 w 1221250"/>
                <a:gd name="connsiteY3" fmla="*/ 43191 h 604007"/>
                <a:gd name="connsiteX4" fmla="*/ 578828 w 1221250"/>
                <a:gd name="connsiteY4" fmla="*/ 328 h 604007"/>
                <a:gd name="connsiteX5" fmla="*/ 843147 w 1221250"/>
                <a:gd name="connsiteY5" fmla="*/ 28903 h 604007"/>
                <a:gd name="connsiteX6" fmla="*/ 1072306 w 1221250"/>
                <a:gd name="connsiteY6" fmla="*/ 121772 h 604007"/>
                <a:gd name="connsiteX7" fmla="*/ 1219824 w 1221250"/>
                <a:gd name="connsiteY7" fmla="*/ 283697 h 604007"/>
                <a:gd name="connsiteX8" fmla="*/ 1124134 w 1221250"/>
                <a:gd name="connsiteY8" fmla="*/ 471815 h 604007"/>
                <a:gd name="connsiteX9" fmla="*/ 776472 w 1221250"/>
                <a:gd name="connsiteY9" fmla="*/ 593260 h 604007"/>
                <a:gd name="connsiteX10" fmla="*/ 514534 w 1221250"/>
                <a:gd name="connsiteY10" fmla="*/ 600403 h 604007"/>
                <a:gd name="connsiteX11" fmla="*/ 283553 w 1221250"/>
                <a:gd name="connsiteY11" fmla="*/ 557542 h 604007"/>
                <a:gd name="connsiteX12" fmla="*/ 131154 w 1221250"/>
                <a:gd name="connsiteY12" fmla="*/ 490867 h 604007"/>
                <a:gd name="connsiteX13" fmla="*/ 21616 w 1221250"/>
                <a:gd name="connsiteY13" fmla="*/ 378947 h 604007"/>
                <a:gd name="connsiteX0" fmla="*/ 21616 w 1230390"/>
                <a:gd name="connsiteY0" fmla="*/ 378947 h 604007"/>
                <a:gd name="connsiteX1" fmla="*/ 4947 w 1230390"/>
                <a:gd name="connsiteY1" fmla="*/ 252741 h 604007"/>
                <a:gd name="connsiteX2" fmla="*/ 83528 w 1230390"/>
                <a:gd name="connsiteY2" fmla="*/ 150347 h 604007"/>
                <a:gd name="connsiteX3" fmla="*/ 295459 w 1230390"/>
                <a:gd name="connsiteY3" fmla="*/ 43191 h 604007"/>
                <a:gd name="connsiteX4" fmla="*/ 578828 w 1230390"/>
                <a:gd name="connsiteY4" fmla="*/ 328 h 604007"/>
                <a:gd name="connsiteX5" fmla="*/ 843147 w 1230390"/>
                <a:gd name="connsiteY5" fmla="*/ 28903 h 604007"/>
                <a:gd name="connsiteX6" fmla="*/ 1072306 w 1230390"/>
                <a:gd name="connsiteY6" fmla="*/ 121772 h 604007"/>
                <a:gd name="connsiteX7" fmla="*/ 1229189 w 1230390"/>
                <a:gd name="connsiteY7" fmla="*/ 288460 h 604007"/>
                <a:gd name="connsiteX8" fmla="*/ 1124134 w 1230390"/>
                <a:gd name="connsiteY8" fmla="*/ 471815 h 604007"/>
                <a:gd name="connsiteX9" fmla="*/ 776472 w 1230390"/>
                <a:gd name="connsiteY9" fmla="*/ 593260 h 604007"/>
                <a:gd name="connsiteX10" fmla="*/ 514534 w 1230390"/>
                <a:gd name="connsiteY10" fmla="*/ 600403 h 604007"/>
                <a:gd name="connsiteX11" fmla="*/ 283553 w 1230390"/>
                <a:gd name="connsiteY11" fmla="*/ 557542 h 604007"/>
                <a:gd name="connsiteX12" fmla="*/ 131154 w 1230390"/>
                <a:gd name="connsiteY12" fmla="*/ 490867 h 604007"/>
                <a:gd name="connsiteX13" fmla="*/ 21616 w 1230390"/>
                <a:gd name="connsiteY13" fmla="*/ 378947 h 60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0" h="604007">
                  <a:moveTo>
                    <a:pt x="21616" y="378947"/>
                  </a:moveTo>
                  <a:cubicBezTo>
                    <a:pt x="582" y="339259"/>
                    <a:pt x="-5372" y="290841"/>
                    <a:pt x="4947" y="252741"/>
                  </a:cubicBezTo>
                  <a:cubicBezTo>
                    <a:pt x="15266" y="214641"/>
                    <a:pt x="35109" y="185272"/>
                    <a:pt x="83528" y="150347"/>
                  </a:cubicBezTo>
                  <a:cubicBezTo>
                    <a:pt x="131947" y="115422"/>
                    <a:pt x="212909" y="68194"/>
                    <a:pt x="295459" y="43191"/>
                  </a:cubicBezTo>
                  <a:cubicBezTo>
                    <a:pt x="378009" y="18188"/>
                    <a:pt x="487547" y="2709"/>
                    <a:pt x="578828" y="328"/>
                  </a:cubicBezTo>
                  <a:cubicBezTo>
                    <a:pt x="670109" y="-2053"/>
                    <a:pt x="760901" y="8662"/>
                    <a:pt x="843147" y="28903"/>
                  </a:cubicBezTo>
                  <a:cubicBezTo>
                    <a:pt x="925393" y="49144"/>
                    <a:pt x="1007966" y="78513"/>
                    <a:pt x="1072306" y="121772"/>
                  </a:cubicBezTo>
                  <a:cubicBezTo>
                    <a:pt x="1136646" y="165031"/>
                    <a:pt x="1220551" y="230120"/>
                    <a:pt x="1229189" y="288460"/>
                  </a:cubicBezTo>
                  <a:cubicBezTo>
                    <a:pt x="1237827" y="346800"/>
                    <a:pt x="1199587" y="421015"/>
                    <a:pt x="1124134" y="471815"/>
                  </a:cubicBezTo>
                  <a:cubicBezTo>
                    <a:pt x="1048681" y="522615"/>
                    <a:pt x="918950" y="580957"/>
                    <a:pt x="776472" y="593260"/>
                  </a:cubicBezTo>
                  <a:cubicBezTo>
                    <a:pt x="633994" y="605563"/>
                    <a:pt x="596687" y="606356"/>
                    <a:pt x="514534" y="600403"/>
                  </a:cubicBezTo>
                  <a:cubicBezTo>
                    <a:pt x="432381" y="594450"/>
                    <a:pt x="314509" y="569051"/>
                    <a:pt x="283553" y="557542"/>
                  </a:cubicBezTo>
                  <a:cubicBezTo>
                    <a:pt x="252597" y="546033"/>
                    <a:pt x="164094" y="517458"/>
                    <a:pt x="131154" y="490867"/>
                  </a:cubicBezTo>
                  <a:cubicBezTo>
                    <a:pt x="79164" y="452767"/>
                    <a:pt x="42650" y="418635"/>
                    <a:pt x="21616" y="378947"/>
                  </a:cubicBezTo>
                  <a:close/>
                </a:path>
              </a:pathLst>
            </a:custGeom>
            <a:solidFill>
              <a:srgbClr val="B8ADD5"/>
            </a:solidFill>
            <a:ln w="6350" cap="sq" cmpd="sng" algn="ctr">
              <a:solidFill>
                <a:srgbClr val="6C57A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834A5B27-3F88-4764-BD2A-C28CC87A00EC}"/>
                </a:ext>
              </a:extLst>
            </p:cNvPr>
            <p:cNvSpPr/>
            <p:nvPr/>
          </p:nvSpPr>
          <p:spPr bwMode="auto">
            <a:xfrm>
              <a:off x="6440490" y="4107993"/>
              <a:ext cx="820287" cy="677375"/>
            </a:xfrm>
            <a:custGeom>
              <a:avLst/>
              <a:gdLst>
                <a:gd name="connsiteX0" fmla="*/ 2476 w 1052649"/>
                <a:gd name="connsiteY0" fmla="*/ 231670 h 497839"/>
                <a:gd name="connsiteX1" fmla="*/ 31051 w 1052649"/>
                <a:gd name="connsiteY1" fmla="*/ 174520 h 497839"/>
                <a:gd name="connsiteX2" fmla="*/ 135826 w 1052649"/>
                <a:gd name="connsiteY2" fmla="*/ 105463 h 497839"/>
                <a:gd name="connsiteX3" fmla="*/ 269176 w 1052649"/>
                <a:gd name="connsiteY3" fmla="*/ 48313 h 497839"/>
                <a:gd name="connsiteX4" fmla="*/ 516826 w 1052649"/>
                <a:gd name="connsiteY4" fmla="*/ 688 h 497839"/>
                <a:gd name="connsiteX5" fmla="*/ 690657 w 1052649"/>
                <a:gd name="connsiteY5" fmla="*/ 24501 h 497839"/>
                <a:gd name="connsiteX6" fmla="*/ 793051 w 1052649"/>
                <a:gd name="connsiteY6" fmla="*/ 84032 h 497839"/>
                <a:gd name="connsiteX7" fmla="*/ 874013 w 1052649"/>
                <a:gd name="connsiteY7" fmla="*/ 148326 h 497839"/>
                <a:gd name="connsiteX8" fmla="*/ 1007363 w 1052649"/>
                <a:gd name="connsiteY8" fmla="*/ 212620 h 497839"/>
                <a:gd name="connsiteX9" fmla="*/ 1052607 w 1052649"/>
                <a:gd name="connsiteY9" fmla="*/ 288820 h 497839"/>
                <a:gd name="connsiteX10" fmla="*/ 1012126 w 1052649"/>
                <a:gd name="connsiteY10" fmla="*/ 360257 h 497839"/>
                <a:gd name="connsiteX11" fmla="*/ 866870 w 1052649"/>
                <a:gd name="connsiteY11" fmla="*/ 438838 h 497839"/>
                <a:gd name="connsiteX12" fmla="*/ 609695 w 1052649"/>
                <a:gd name="connsiteY12" fmla="*/ 495988 h 497839"/>
                <a:gd name="connsiteX13" fmla="*/ 376332 w 1052649"/>
                <a:gd name="connsiteY13" fmla="*/ 479320 h 497839"/>
                <a:gd name="connsiteX14" fmla="*/ 214407 w 1052649"/>
                <a:gd name="connsiteY14" fmla="*/ 434076 h 497839"/>
                <a:gd name="connsiteX15" fmla="*/ 92963 w 1052649"/>
                <a:gd name="connsiteY15" fmla="*/ 369782 h 497839"/>
                <a:gd name="connsiteX16" fmla="*/ 12001 w 1052649"/>
                <a:gd name="connsiteY16" fmla="*/ 291201 h 497839"/>
                <a:gd name="connsiteX17" fmla="*/ 2476 w 1052649"/>
                <a:gd name="connsiteY17" fmla="*/ 231670 h 497839"/>
                <a:gd name="connsiteX0" fmla="*/ 2476 w 1052649"/>
                <a:gd name="connsiteY0" fmla="*/ 231670 h 497839"/>
                <a:gd name="connsiteX1" fmla="*/ 31051 w 1052649"/>
                <a:gd name="connsiteY1" fmla="*/ 174520 h 497839"/>
                <a:gd name="connsiteX2" fmla="*/ 135826 w 1052649"/>
                <a:gd name="connsiteY2" fmla="*/ 95938 h 497839"/>
                <a:gd name="connsiteX3" fmla="*/ 269176 w 1052649"/>
                <a:gd name="connsiteY3" fmla="*/ 48313 h 497839"/>
                <a:gd name="connsiteX4" fmla="*/ 516826 w 1052649"/>
                <a:gd name="connsiteY4" fmla="*/ 688 h 497839"/>
                <a:gd name="connsiteX5" fmla="*/ 690657 w 1052649"/>
                <a:gd name="connsiteY5" fmla="*/ 24501 h 497839"/>
                <a:gd name="connsiteX6" fmla="*/ 793051 w 1052649"/>
                <a:gd name="connsiteY6" fmla="*/ 84032 h 497839"/>
                <a:gd name="connsiteX7" fmla="*/ 874013 w 1052649"/>
                <a:gd name="connsiteY7" fmla="*/ 148326 h 497839"/>
                <a:gd name="connsiteX8" fmla="*/ 1007363 w 1052649"/>
                <a:gd name="connsiteY8" fmla="*/ 212620 h 497839"/>
                <a:gd name="connsiteX9" fmla="*/ 1052607 w 1052649"/>
                <a:gd name="connsiteY9" fmla="*/ 288820 h 497839"/>
                <a:gd name="connsiteX10" fmla="*/ 1012126 w 1052649"/>
                <a:gd name="connsiteY10" fmla="*/ 360257 h 497839"/>
                <a:gd name="connsiteX11" fmla="*/ 866870 w 1052649"/>
                <a:gd name="connsiteY11" fmla="*/ 438838 h 497839"/>
                <a:gd name="connsiteX12" fmla="*/ 609695 w 1052649"/>
                <a:gd name="connsiteY12" fmla="*/ 495988 h 497839"/>
                <a:gd name="connsiteX13" fmla="*/ 376332 w 1052649"/>
                <a:gd name="connsiteY13" fmla="*/ 479320 h 497839"/>
                <a:gd name="connsiteX14" fmla="*/ 214407 w 1052649"/>
                <a:gd name="connsiteY14" fmla="*/ 434076 h 497839"/>
                <a:gd name="connsiteX15" fmla="*/ 92963 w 1052649"/>
                <a:gd name="connsiteY15" fmla="*/ 369782 h 497839"/>
                <a:gd name="connsiteX16" fmla="*/ 12001 w 1052649"/>
                <a:gd name="connsiteY16" fmla="*/ 291201 h 497839"/>
                <a:gd name="connsiteX17" fmla="*/ 2476 w 1052649"/>
                <a:gd name="connsiteY17" fmla="*/ 231670 h 497839"/>
                <a:gd name="connsiteX0" fmla="*/ 2476 w 1052649"/>
                <a:gd name="connsiteY0" fmla="*/ 231279 h 497448"/>
                <a:gd name="connsiteX1" fmla="*/ 31051 w 1052649"/>
                <a:gd name="connsiteY1" fmla="*/ 174129 h 497448"/>
                <a:gd name="connsiteX2" fmla="*/ 135826 w 1052649"/>
                <a:gd name="connsiteY2" fmla="*/ 95547 h 497448"/>
                <a:gd name="connsiteX3" fmla="*/ 273938 w 1052649"/>
                <a:gd name="connsiteY3" fmla="*/ 38397 h 497448"/>
                <a:gd name="connsiteX4" fmla="*/ 516826 w 1052649"/>
                <a:gd name="connsiteY4" fmla="*/ 297 h 497448"/>
                <a:gd name="connsiteX5" fmla="*/ 690657 w 1052649"/>
                <a:gd name="connsiteY5" fmla="*/ 24110 h 497448"/>
                <a:gd name="connsiteX6" fmla="*/ 793051 w 1052649"/>
                <a:gd name="connsiteY6" fmla="*/ 83641 h 497448"/>
                <a:gd name="connsiteX7" fmla="*/ 874013 w 1052649"/>
                <a:gd name="connsiteY7" fmla="*/ 147935 h 497448"/>
                <a:gd name="connsiteX8" fmla="*/ 1007363 w 1052649"/>
                <a:gd name="connsiteY8" fmla="*/ 212229 h 497448"/>
                <a:gd name="connsiteX9" fmla="*/ 1052607 w 1052649"/>
                <a:gd name="connsiteY9" fmla="*/ 288429 h 497448"/>
                <a:gd name="connsiteX10" fmla="*/ 1012126 w 1052649"/>
                <a:gd name="connsiteY10" fmla="*/ 359866 h 497448"/>
                <a:gd name="connsiteX11" fmla="*/ 866870 w 1052649"/>
                <a:gd name="connsiteY11" fmla="*/ 438447 h 497448"/>
                <a:gd name="connsiteX12" fmla="*/ 609695 w 1052649"/>
                <a:gd name="connsiteY12" fmla="*/ 495597 h 497448"/>
                <a:gd name="connsiteX13" fmla="*/ 376332 w 1052649"/>
                <a:gd name="connsiteY13" fmla="*/ 478929 h 497448"/>
                <a:gd name="connsiteX14" fmla="*/ 214407 w 1052649"/>
                <a:gd name="connsiteY14" fmla="*/ 433685 h 497448"/>
                <a:gd name="connsiteX15" fmla="*/ 92963 w 1052649"/>
                <a:gd name="connsiteY15" fmla="*/ 369391 h 497448"/>
                <a:gd name="connsiteX16" fmla="*/ 12001 w 1052649"/>
                <a:gd name="connsiteY16" fmla="*/ 290810 h 497448"/>
                <a:gd name="connsiteX17" fmla="*/ 2476 w 1052649"/>
                <a:gd name="connsiteY17" fmla="*/ 231279 h 4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649" h="497448">
                  <a:moveTo>
                    <a:pt x="2476" y="231279"/>
                  </a:moveTo>
                  <a:cubicBezTo>
                    <a:pt x="5651" y="211832"/>
                    <a:pt x="8826" y="196751"/>
                    <a:pt x="31051" y="174129"/>
                  </a:cubicBezTo>
                  <a:cubicBezTo>
                    <a:pt x="53276" y="151507"/>
                    <a:pt x="95345" y="118169"/>
                    <a:pt x="135826" y="95547"/>
                  </a:cubicBezTo>
                  <a:cubicBezTo>
                    <a:pt x="176307" y="72925"/>
                    <a:pt x="210438" y="54272"/>
                    <a:pt x="273938" y="38397"/>
                  </a:cubicBezTo>
                  <a:cubicBezTo>
                    <a:pt x="337438" y="22522"/>
                    <a:pt x="447373" y="2678"/>
                    <a:pt x="516826" y="297"/>
                  </a:cubicBezTo>
                  <a:cubicBezTo>
                    <a:pt x="586279" y="-2084"/>
                    <a:pt x="644620" y="10219"/>
                    <a:pt x="690657" y="24110"/>
                  </a:cubicBezTo>
                  <a:cubicBezTo>
                    <a:pt x="736694" y="38001"/>
                    <a:pt x="762492" y="63004"/>
                    <a:pt x="793051" y="83641"/>
                  </a:cubicBezTo>
                  <a:cubicBezTo>
                    <a:pt x="823610" y="104278"/>
                    <a:pt x="838294" y="126504"/>
                    <a:pt x="874013" y="147935"/>
                  </a:cubicBezTo>
                  <a:cubicBezTo>
                    <a:pt x="909732" y="169366"/>
                    <a:pt x="977598" y="188813"/>
                    <a:pt x="1007363" y="212229"/>
                  </a:cubicBezTo>
                  <a:cubicBezTo>
                    <a:pt x="1037128" y="235645"/>
                    <a:pt x="1051813" y="263823"/>
                    <a:pt x="1052607" y="288429"/>
                  </a:cubicBezTo>
                  <a:cubicBezTo>
                    <a:pt x="1053401" y="313035"/>
                    <a:pt x="1043082" y="334863"/>
                    <a:pt x="1012126" y="359866"/>
                  </a:cubicBezTo>
                  <a:cubicBezTo>
                    <a:pt x="981170" y="384869"/>
                    <a:pt x="933942" y="415825"/>
                    <a:pt x="866870" y="438447"/>
                  </a:cubicBezTo>
                  <a:cubicBezTo>
                    <a:pt x="799798" y="461069"/>
                    <a:pt x="691451" y="488850"/>
                    <a:pt x="609695" y="495597"/>
                  </a:cubicBezTo>
                  <a:cubicBezTo>
                    <a:pt x="527939" y="502344"/>
                    <a:pt x="442213" y="489248"/>
                    <a:pt x="376332" y="478929"/>
                  </a:cubicBezTo>
                  <a:cubicBezTo>
                    <a:pt x="310451" y="468610"/>
                    <a:pt x="261635" y="451941"/>
                    <a:pt x="214407" y="433685"/>
                  </a:cubicBezTo>
                  <a:cubicBezTo>
                    <a:pt x="167179" y="415429"/>
                    <a:pt x="126697" y="393203"/>
                    <a:pt x="92963" y="369391"/>
                  </a:cubicBezTo>
                  <a:cubicBezTo>
                    <a:pt x="59229" y="345579"/>
                    <a:pt x="27479" y="312241"/>
                    <a:pt x="12001" y="290810"/>
                  </a:cubicBezTo>
                  <a:cubicBezTo>
                    <a:pt x="-3477" y="269379"/>
                    <a:pt x="-699" y="250726"/>
                    <a:pt x="2476" y="231279"/>
                  </a:cubicBezTo>
                  <a:close/>
                </a:path>
              </a:pathLst>
            </a:custGeom>
            <a:solidFill>
              <a:srgbClr val="6C57A6"/>
            </a:solidFill>
            <a:ln w="6350" cap="sq" cmpd="sng" algn="ctr">
              <a:solidFill>
                <a:srgbClr val="263358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9A03D6-F0F0-30C6-3BA7-9E3C0225426C}"/>
                </a:ext>
              </a:extLst>
            </p:cNvPr>
            <p:cNvSpPr txBox="1"/>
            <p:nvPr/>
          </p:nvSpPr>
          <p:spPr>
            <a:xfrm>
              <a:off x="6511359" y="4088991"/>
              <a:ext cx="42148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TCR</a:t>
              </a:r>
            </a:p>
          </p:txBody>
        </p:sp>
        <p:sp>
          <p:nvSpPr>
            <p:cNvPr id="575" name="TextBox 574">
              <a:extLst>
                <a:ext uri="{FF2B5EF4-FFF2-40B4-BE49-F238E27FC236}">
                  <a16:creationId xmlns:a16="http://schemas.microsoft.com/office/drawing/2014/main" id="{21713312-6776-4450-B4EC-5FB6806F2D09}"/>
                </a:ext>
              </a:extLst>
            </p:cNvPr>
            <p:cNvSpPr txBox="1"/>
            <p:nvPr/>
          </p:nvSpPr>
          <p:spPr>
            <a:xfrm>
              <a:off x="3086700" y="3253120"/>
              <a:ext cx="885476" cy="226591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4-1BB</a:t>
              </a:r>
            </a:p>
          </p:txBody>
        </p:sp>
        <p:sp>
          <p:nvSpPr>
            <p:cNvPr id="3" name="Speech Bubble: Rectangle 2">
              <a:extLst>
                <a:ext uri="{FF2B5EF4-FFF2-40B4-BE49-F238E27FC236}">
                  <a16:creationId xmlns:a16="http://schemas.microsoft.com/office/drawing/2014/main" id="{CEE4D8D0-2269-830B-D5E6-033D66C11F9A}"/>
                </a:ext>
              </a:extLst>
            </p:cNvPr>
            <p:cNvSpPr/>
            <p:nvPr/>
          </p:nvSpPr>
          <p:spPr bwMode="auto">
            <a:xfrm>
              <a:off x="563743" y="5109892"/>
              <a:ext cx="3230838" cy="730643"/>
            </a:xfrm>
            <a:prstGeom prst="wedgeRectCallout">
              <a:avLst>
                <a:gd name="adj1" fmla="val 31972"/>
                <a:gd name="adj2" fmla="val -62101"/>
              </a:avLst>
            </a:prstGeom>
            <a:solidFill>
              <a:srgbClr val="3C6C81"/>
            </a:solidFill>
            <a:ln w="28575" cap="sq" cmpd="sng" algn="ctr">
              <a:solidFill>
                <a:srgbClr val="3C6C8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</a:t>
              </a: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olatuzumab</a:t>
              </a: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sng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vedotin</a:t>
              </a:r>
              <a:r>
                <a:rPr kumimoji="0" lang="en-GB" sz="12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 R-GEMOX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3 R/R DLBCL</a:t>
              </a:r>
              <a:br>
                <a: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NCT04182204 (est. completion Dec 2025)</a:t>
              </a:r>
            </a:p>
          </p:txBody>
        </p:sp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2C390371-C0F7-2D02-5DF0-5C0EC8757E8A}"/>
                </a:ext>
              </a:extLst>
            </p:cNvPr>
            <p:cNvSpPr/>
            <p:nvPr/>
          </p:nvSpPr>
          <p:spPr bwMode="auto">
            <a:xfrm>
              <a:off x="8809933" y="1280986"/>
              <a:ext cx="3009494" cy="809975"/>
            </a:xfrm>
            <a:prstGeom prst="wedgeRectCallout">
              <a:avLst>
                <a:gd name="adj1" fmla="val -34361"/>
                <a:gd name="adj2" fmla="val 69567"/>
              </a:avLst>
            </a:prstGeom>
            <a:solidFill>
              <a:srgbClr val="0070C0"/>
            </a:solidFill>
            <a:ln w="28575" cap="sq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Mosunetuzumab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lenalidomide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</a:t>
              </a: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3 R/R FL</a:t>
              </a:r>
              <a:b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NCT04712097 (est. completion May 2029)</a:t>
              </a:r>
            </a:p>
          </p:txBody>
        </p:sp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9944" y="169147"/>
            <a:ext cx="11556312" cy="8515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Linfoma: ¿hacia dónde nos dirigimos?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1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Estudios en curso y aprobaciones anticipadas para Ac </a:t>
            </a:r>
            <a:r>
              <a:rPr kumimoji="0" lang="es-ES" sz="21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biespecíficos</a:t>
            </a:r>
            <a:r>
              <a:rPr kumimoji="0" lang="es-ES" sz="21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 más otros agentes novedosos</a:t>
            </a:r>
            <a:r>
              <a:rPr kumimoji="0" lang="es-E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es-E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9" name="Footer Placeholder 6">
            <a:extLst>
              <a:ext uri="{FF2B5EF4-FFF2-40B4-BE49-F238E27FC236}">
                <a16:creationId xmlns:a16="http://schemas.microsoft.com/office/drawing/2014/main" id="{27B1F7C7-A6FA-FD2A-3AAF-6D409EB6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0343" y="6443064"/>
            <a:ext cx="109541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Slide based on ASH 2022 presentations and ClinicalTrials.gov.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Pytlik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R, et al. Vaccines (Basel) 2020;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8: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708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8E6F7-01B5-2506-E5B6-C4441266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9196" y="6422462"/>
            <a:ext cx="482280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Falchi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L, et al. Blood 2023;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141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(5):467–480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F7C355-721D-37C7-22AC-886ABF59ED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6284" y="412239"/>
            <a:ext cx="11314112" cy="644525"/>
          </a:xfrm>
        </p:spPr>
        <p:txBody>
          <a:bodyPr>
            <a:noAutofit/>
          </a:bodyPr>
          <a:lstStyle/>
          <a:p>
            <a:r>
              <a:rPr lang="en-GB" b="1" i="1" dirty="0"/>
              <a:t>Areas de </a:t>
            </a:r>
            <a:r>
              <a:rPr lang="en-GB" b="1" i="1" dirty="0" err="1"/>
              <a:t>incertidumbre</a:t>
            </a:r>
            <a:r>
              <a:rPr lang="en-GB" b="1" i="1" dirty="0"/>
              <a:t> con Ac </a:t>
            </a:r>
            <a:r>
              <a:rPr lang="en-GB" b="1" i="1" dirty="0" err="1"/>
              <a:t>biespecíficos</a:t>
            </a:r>
            <a:r>
              <a:rPr lang="en-GB" b="1" i="1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56D243-202B-FF31-59AF-F124733F62C2}"/>
              </a:ext>
            </a:extLst>
          </p:cNvPr>
          <p:cNvGrpSpPr/>
          <p:nvPr/>
        </p:nvGrpSpPr>
        <p:grpSpPr>
          <a:xfrm>
            <a:off x="991006" y="951353"/>
            <a:ext cx="10209988" cy="5220841"/>
            <a:chOff x="991006" y="954535"/>
            <a:chExt cx="10209988" cy="5019551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FFF6881-D8B5-86FF-5C21-D6CA90B7720A}"/>
                </a:ext>
              </a:extLst>
            </p:cNvPr>
            <p:cNvSpPr txBox="1"/>
            <p:nvPr/>
          </p:nvSpPr>
          <p:spPr>
            <a:xfrm>
              <a:off x="2219508" y="962539"/>
              <a:ext cx="2653782" cy="295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Áreas</a:t>
              </a:r>
              <a:r>
                <a:rPr kumimoji="0" lang="en-GB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de </a:t>
              </a:r>
              <a:r>
                <a:rPr kumimoji="0" lang="en-GB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incertidumbre</a:t>
              </a:r>
              <a:endPara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90ED1AC-58AD-2095-3338-5AB230580E88}"/>
                </a:ext>
              </a:extLst>
            </p:cNvPr>
            <p:cNvSpPr txBox="1"/>
            <p:nvPr/>
          </p:nvSpPr>
          <p:spPr>
            <a:xfrm>
              <a:off x="4873290" y="954535"/>
              <a:ext cx="2187702" cy="295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Cambios</a:t>
              </a:r>
              <a:endPara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BF6844D-DF25-D657-554F-6FCED57706F3}"/>
                </a:ext>
              </a:extLst>
            </p:cNvPr>
            <p:cNvGrpSpPr/>
            <p:nvPr/>
          </p:nvGrpSpPr>
          <p:grpSpPr>
            <a:xfrm>
              <a:off x="991006" y="1242951"/>
              <a:ext cx="10209988" cy="4731135"/>
              <a:chOff x="991006" y="1242951"/>
              <a:chExt cx="10209988" cy="4731135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84B66E0-4731-6CCA-A8E3-49A36ABFBAFF}"/>
                  </a:ext>
                </a:extLst>
              </p:cNvPr>
              <p:cNvGrpSpPr/>
              <p:nvPr/>
            </p:nvGrpSpPr>
            <p:grpSpPr>
              <a:xfrm>
                <a:off x="991006" y="1242951"/>
                <a:ext cx="10209988" cy="1035686"/>
                <a:chOff x="510885" y="1044047"/>
                <a:chExt cx="10209988" cy="1035686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350DDBE-99B0-216C-B713-60C8A194AB82}"/>
                    </a:ext>
                  </a:extLst>
                </p:cNvPr>
                <p:cNvSpPr/>
                <p:nvPr/>
              </p:nvSpPr>
              <p:spPr bwMode="auto">
                <a:xfrm>
                  <a:off x="966451" y="1143922"/>
                  <a:ext cx="3278978" cy="84474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92000" tIns="0" rIns="19200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Manejo</a:t>
                  </a:r>
                  <a:r>
                    <a:rPr kumimoji="0" lang="en-GB" b="1" i="1" u="none" strike="noStrike" kern="1200" cap="none" spc="0" normalizeH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de los </a:t>
                  </a:r>
                  <a:r>
                    <a:rPr kumimoji="0" lang="en-GB" b="1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sindromes</a:t>
                  </a:r>
                  <a:r>
                    <a:rPr kumimoji="0" lang="en-GB" b="1" i="1" u="none" strike="noStrike" kern="1200" cap="none" spc="0" normalizeH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b="1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vinculados</a:t>
                  </a:r>
                  <a:r>
                    <a:rPr kumimoji="0" lang="en-GB" b="1" i="1" u="none" strike="noStrike" kern="1200" cap="none" spc="0" normalizeH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a </a:t>
                  </a:r>
                  <a:r>
                    <a:rPr kumimoji="0" lang="en-GB" b="1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células</a:t>
                  </a:r>
                  <a:r>
                    <a:rPr kumimoji="0" lang="en-GB" b="1" i="1" u="none" strike="noStrike" kern="1200" cap="none" spc="0" normalizeH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T</a:t>
                  </a:r>
                  <a:endParaRPr kumimoji="0" lang="en-GB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C49F130-8BC2-BFF6-2A1B-71C974B0629F}"/>
                    </a:ext>
                  </a:extLst>
                </p:cNvPr>
                <p:cNvGrpSpPr/>
                <p:nvPr/>
              </p:nvGrpSpPr>
              <p:grpSpPr>
                <a:xfrm>
                  <a:off x="510885" y="1143922"/>
                  <a:ext cx="949682" cy="844746"/>
                  <a:chOff x="5278130" y="827503"/>
                  <a:chExt cx="1078029" cy="1078029"/>
                </a:xfrm>
              </p:grpSpPr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A957728C-762C-9FAE-5A99-49B551BF82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78130" y="827503"/>
                    <a:ext cx="1078029" cy="107802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4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50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93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E051E101-C35B-0642-7D65-323822C8E9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95096" y="942938"/>
                    <a:ext cx="790374" cy="849601"/>
                  </a:xfrm>
                  <a:prstGeom prst="ellipse">
                    <a:avLst/>
                  </a:prstGeom>
                  <a:noFill/>
                  <a:ln w="3810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7EA166C-12C5-B801-ADBE-74192B4BDF52}"/>
                    </a:ext>
                  </a:extLst>
                </p:cNvPr>
                <p:cNvSpPr txBox="1"/>
                <p:nvPr/>
              </p:nvSpPr>
              <p:spPr>
                <a:xfrm>
                  <a:off x="4242940" y="1044047"/>
                  <a:ext cx="6477933" cy="1035686"/>
                </a:xfrm>
                <a:prstGeom prst="rect">
                  <a:avLst/>
                </a:prstGeom>
                <a:noFill/>
                <a:ln>
                  <a:solidFill>
                    <a:srgbClr val="1F2C4D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Identificación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de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factores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de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riesgo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para CRS.</a:t>
                  </a:r>
                  <a:endParaRPr kumimoji="0" lang="en-GB" sz="16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Aumento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lang="en-GB" sz="1600" i="1" dirty="0" err="1">
                      <a:solidFill>
                        <a:srgbClr val="000000"/>
                      </a:solidFill>
                    </a:rPr>
                    <a:t>progresivo</a:t>
                  </a:r>
                  <a:r>
                    <a:rPr lang="en-GB" sz="1600" i="1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GB" sz="1600" i="1" dirty="0" err="1">
                      <a:solidFill>
                        <a:srgbClr val="000000"/>
                      </a:solidFill>
                    </a:rPr>
                    <a:t>dosis</a:t>
                  </a:r>
                  <a:r>
                    <a:rPr lang="en-GB" sz="1600" i="1" dirty="0">
                      <a:solidFill>
                        <a:srgbClr val="000000"/>
                      </a:solidFill>
                    </a:rPr>
                    <a:t>. F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ormulación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de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fármacos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Profilaxis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óptima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</a:t>
                  </a:r>
                </a:p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GB" sz="1600" i="1" baseline="0" dirty="0" err="1">
                      <a:solidFill>
                        <a:srgbClr val="000000"/>
                      </a:solidFill>
                    </a:rPr>
                    <a:t>Administración</a:t>
                  </a:r>
                  <a:r>
                    <a:rPr lang="en-GB" sz="1600" i="1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GB" sz="1600" i="1" dirty="0" err="1">
                      <a:solidFill>
                        <a:srgbClr val="000000"/>
                      </a:solidFill>
                    </a:rPr>
                    <a:t>ambulatoria</a:t>
                  </a:r>
                  <a:r>
                    <a:rPr lang="en-GB" sz="1600" i="1" dirty="0">
                      <a:solidFill>
                        <a:srgbClr val="000000"/>
                      </a:solidFill>
                    </a:rPr>
                    <a:t>. </a:t>
                  </a:r>
                  <a:endParaRPr kumimoji="0" lang="en-GB" sz="16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Educación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de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pacientes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y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familiares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.</a:t>
                  </a:r>
                </a:p>
              </p:txBody>
            </p:sp>
          </p:grp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4A48187-85BE-1AB6-2907-0C7537DFAC0A}"/>
                  </a:ext>
                </a:extLst>
              </p:cNvPr>
              <p:cNvSpPr/>
              <p:nvPr/>
            </p:nvSpPr>
            <p:spPr bwMode="auto">
              <a:xfrm>
                <a:off x="1446572" y="2291401"/>
                <a:ext cx="3278978" cy="840091"/>
              </a:xfrm>
              <a:prstGeom prst="rect">
                <a:avLst/>
              </a:prstGeom>
              <a:solidFill>
                <a:srgbClr val="82CDE6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92000" tIns="0" rIns="19200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Duración</a:t>
                </a:r>
                <a:r>
                  <a:rPr kumimoji="0" lang="en-GB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de respuesta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CBDBC0A-E7E2-CE99-F46C-0CEE02283BA9}"/>
                  </a:ext>
                </a:extLst>
              </p:cNvPr>
              <p:cNvGrpSpPr/>
              <p:nvPr/>
            </p:nvGrpSpPr>
            <p:grpSpPr>
              <a:xfrm>
                <a:off x="991006" y="2289455"/>
                <a:ext cx="949682" cy="844746"/>
                <a:chOff x="5278130" y="827503"/>
                <a:chExt cx="1078029" cy="1078029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9F9DAE5-FD5D-7381-3C86-8C1568B9D8CD}"/>
                    </a:ext>
                  </a:extLst>
                </p:cNvPr>
                <p:cNvSpPr/>
                <p:nvPr/>
              </p:nvSpPr>
              <p:spPr bwMode="auto">
                <a:xfrm>
                  <a:off x="5278130" y="827503"/>
                  <a:ext cx="1078029" cy="1078029"/>
                </a:xfrm>
                <a:prstGeom prst="ellipse">
                  <a:avLst/>
                </a:prstGeom>
                <a:solidFill>
                  <a:srgbClr val="82CDE6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1914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50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9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AA7A5A0-D94F-8269-839E-0248DB21DE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95094" y="942938"/>
                  <a:ext cx="790375" cy="849601"/>
                </a:xfrm>
                <a:prstGeom prst="ellipse">
                  <a:avLst/>
                </a:prstGeom>
                <a:noFill/>
                <a:ln w="381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0BEAF6A-6797-958B-B36E-1DA934FF609E}"/>
                  </a:ext>
                </a:extLst>
              </p:cNvPr>
              <p:cNvSpPr txBox="1"/>
              <p:nvPr/>
            </p:nvSpPr>
            <p:spPr>
              <a:xfrm>
                <a:off x="4723061" y="2426308"/>
                <a:ext cx="6477933" cy="562229"/>
              </a:xfrm>
              <a:prstGeom prst="rect">
                <a:avLst/>
              </a:prstGeom>
              <a:noFill/>
              <a:ln>
                <a:solidFill>
                  <a:srgbClr val="82CDE6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6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Duración</a:t>
                </a:r>
                <a:r>
                  <a:rPr kumimoji="0" lang="en-GB" sz="16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GB" sz="16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óptima</a:t>
                </a:r>
                <a:r>
                  <a:rPr kumimoji="0" lang="en-GB" sz="16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de </a:t>
                </a:r>
                <a:r>
                  <a:rPr kumimoji="0" lang="en-GB" sz="16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tratamiento</a:t>
                </a:r>
                <a:r>
                  <a:rPr kumimoji="0" lang="en-GB" sz="16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6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Predictores</a:t>
                </a:r>
                <a:r>
                  <a:rPr kumimoji="0" lang="en-GB" sz="16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de respuesta</a:t>
                </a:r>
                <a:r>
                  <a:rPr kumimoji="0" lang="en-GB" sz="1600" i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GB" sz="1600" i="1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duradera</a:t>
                </a:r>
                <a:r>
                  <a:rPr kumimoji="0" lang="en-GB" sz="1600" i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.</a:t>
                </a:r>
                <a:r>
                  <a:rPr kumimoji="0" lang="en-GB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and provider education</a:t>
                </a: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6D3085A-C6D8-3457-6A7A-9F243A056A39}"/>
                  </a:ext>
                </a:extLst>
              </p:cNvPr>
              <p:cNvGrpSpPr/>
              <p:nvPr/>
            </p:nvGrpSpPr>
            <p:grpSpPr>
              <a:xfrm>
                <a:off x="991006" y="3236084"/>
                <a:ext cx="10209988" cy="844746"/>
                <a:chOff x="510885" y="1143922"/>
                <a:chExt cx="10209988" cy="844746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3588293-5B93-5EB3-1885-3CEA43E9E2F4}"/>
                    </a:ext>
                  </a:extLst>
                </p:cNvPr>
                <p:cNvSpPr/>
                <p:nvPr/>
              </p:nvSpPr>
              <p:spPr bwMode="auto">
                <a:xfrm>
                  <a:off x="966451" y="1143922"/>
                  <a:ext cx="3278978" cy="844746"/>
                </a:xfrm>
                <a:prstGeom prst="rect">
                  <a:avLst/>
                </a:prstGeom>
                <a:solidFill>
                  <a:srgbClr val="0096CE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92000" tIns="0" rIns="19200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Moviendo</a:t>
                  </a:r>
                  <a:r>
                    <a:rPr kumimoji="0" lang="en-GB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los Ac Bi </a:t>
                  </a:r>
                  <a:r>
                    <a:rPr kumimoji="0" lang="en-GB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hacia</a:t>
                  </a:r>
                  <a:r>
                    <a:rPr kumimoji="0" lang="en-GB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líneas</a:t>
                  </a:r>
                  <a:r>
                    <a:rPr kumimoji="0" lang="en-GB" b="1" i="1" u="none" strike="noStrike" kern="1200" cap="none" spc="0" normalizeH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b="1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más</a:t>
                  </a:r>
                  <a:r>
                    <a:rPr kumimoji="0" lang="en-GB" b="1" i="1" u="none" strike="noStrike" kern="1200" cap="none" spc="0" normalizeH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b="1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tempranas</a:t>
                  </a:r>
                  <a:endParaRPr kumimoji="0" lang="en-GB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E9B0C65D-908E-0171-4F89-8AF316DEF5DC}"/>
                    </a:ext>
                  </a:extLst>
                </p:cNvPr>
                <p:cNvGrpSpPr/>
                <p:nvPr/>
              </p:nvGrpSpPr>
              <p:grpSpPr>
                <a:xfrm>
                  <a:off x="510885" y="1143922"/>
                  <a:ext cx="949682" cy="844746"/>
                  <a:chOff x="5278130" y="827503"/>
                  <a:chExt cx="1078029" cy="1078029"/>
                </a:xfrm>
              </p:grpSpPr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D54EB2CD-EA16-BCB2-D826-DE07BD94DF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78130" y="827503"/>
                    <a:ext cx="1078029" cy="1078029"/>
                  </a:xfrm>
                  <a:prstGeom prst="ellipse">
                    <a:avLst/>
                  </a:prstGeom>
                  <a:solidFill>
                    <a:srgbClr val="0096CE"/>
                  </a:solidFill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4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50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93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57A1B835-05AC-F4E2-B5E5-5D261B3E740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95094" y="942938"/>
                    <a:ext cx="790375" cy="849601"/>
                  </a:xfrm>
                  <a:prstGeom prst="ellipse">
                    <a:avLst/>
                  </a:prstGeom>
                  <a:noFill/>
                  <a:ln w="3810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F46C10C-3D60-EC18-E5E6-756B7A2C307A}"/>
                    </a:ext>
                  </a:extLst>
                </p:cNvPr>
                <p:cNvSpPr txBox="1"/>
                <p:nvPr/>
              </p:nvSpPr>
              <p:spPr>
                <a:xfrm>
                  <a:off x="4242940" y="1162411"/>
                  <a:ext cx="6477933" cy="798958"/>
                </a:xfrm>
                <a:prstGeom prst="rect">
                  <a:avLst/>
                </a:prstGeom>
                <a:noFill/>
                <a:ln>
                  <a:solidFill>
                    <a:srgbClr val="0096CE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Panorama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competitivo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.</a:t>
                  </a:r>
                  <a:endParaRPr kumimoji="0" lang="en-GB" sz="16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Selección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de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las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poblaciones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más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apropiadas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de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ptes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. (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por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ejemplo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enfermedad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de alto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riesgo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). </a:t>
                  </a:r>
                  <a:r>
                    <a:rPr kumimoji="0" lang="en-GB" sz="12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Patient </a:t>
                  </a: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and provider education</a:t>
                  </a: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D06868B-B344-75BF-2556-6FD77A394093}"/>
                  </a:ext>
                </a:extLst>
              </p:cNvPr>
              <p:cNvGrpSpPr/>
              <p:nvPr/>
            </p:nvGrpSpPr>
            <p:grpSpPr>
              <a:xfrm>
                <a:off x="991006" y="4927124"/>
                <a:ext cx="10209988" cy="1046962"/>
                <a:chOff x="510885" y="941706"/>
                <a:chExt cx="10209988" cy="1046962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64C5722-4C76-1102-9523-068E64A42D02}"/>
                    </a:ext>
                  </a:extLst>
                </p:cNvPr>
                <p:cNvSpPr/>
                <p:nvPr/>
              </p:nvSpPr>
              <p:spPr bwMode="auto">
                <a:xfrm>
                  <a:off x="966451" y="1143922"/>
                  <a:ext cx="3278978" cy="844746"/>
                </a:xfrm>
                <a:prstGeom prst="rect">
                  <a:avLst/>
                </a:prstGeom>
                <a:solidFill>
                  <a:schemeClr val="accent5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92000" tIns="0" rIns="19200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Entender</a:t>
                  </a:r>
                  <a:r>
                    <a:rPr kumimoji="0" lang="en-GB" b="1" i="1" u="none" strike="noStrike" kern="1200" cap="none" spc="0" normalizeH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b="1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mecanismos</a:t>
                  </a:r>
                  <a:r>
                    <a:rPr kumimoji="0" lang="en-GB" b="1" i="1" u="none" strike="noStrike" kern="1200" cap="none" spc="0" normalizeH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de </a:t>
                  </a:r>
                  <a:r>
                    <a:rPr kumimoji="0" lang="en-GB" b="1" i="1" u="none" strike="noStrike" kern="1200" cap="none" spc="0" normalizeH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resistencia</a:t>
                  </a:r>
                  <a:endParaRPr kumimoji="0" lang="en-GB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9B26BB6A-1C2C-8E2B-C09C-13EC45815EAD}"/>
                    </a:ext>
                  </a:extLst>
                </p:cNvPr>
                <p:cNvGrpSpPr/>
                <p:nvPr/>
              </p:nvGrpSpPr>
              <p:grpSpPr>
                <a:xfrm>
                  <a:off x="510885" y="1143922"/>
                  <a:ext cx="949682" cy="844746"/>
                  <a:chOff x="5278130" y="827503"/>
                  <a:chExt cx="1078029" cy="1078029"/>
                </a:xfrm>
              </p:grpSpPr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DA9E3B51-4532-FF30-2214-9EDA9B35D12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78130" y="827503"/>
                    <a:ext cx="1078029" cy="107802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4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50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93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084EFC72-6A92-5801-1976-7330033F606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95094" y="942938"/>
                    <a:ext cx="790375" cy="849601"/>
                  </a:xfrm>
                  <a:prstGeom prst="ellipse">
                    <a:avLst/>
                  </a:prstGeom>
                  <a:noFill/>
                  <a:ln w="3810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BE4D6E2-6715-3E11-B631-3883F8C1733B}"/>
                    </a:ext>
                  </a:extLst>
                </p:cNvPr>
                <p:cNvSpPr txBox="1"/>
                <p:nvPr/>
              </p:nvSpPr>
              <p:spPr>
                <a:xfrm>
                  <a:off x="4242940" y="941706"/>
                  <a:ext cx="6477933" cy="1035686"/>
                </a:xfrm>
                <a:prstGeom prst="rect">
                  <a:avLst/>
                </a:prstGeom>
                <a:noFill/>
                <a:ln>
                  <a:solidFill>
                    <a:srgbClr val="808080"/>
                  </a:solidFill>
                </a:ln>
              </p:spPr>
              <p:txBody>
                <a:bodyPr wrap="square" rtlCol="0" anchor="b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Identificación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de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mecanismos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de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resistencia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intrínsecos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del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tumor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. </a:t>
                  </a:r>
                </a:p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Caracterización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detallada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de la </a:t>
                  </a:r>
                  <a:r>
                    <a:rPr lang="en-GB" sz="1600" i="1" dirty="0" err="1"/>
                    <a:t>función</a:t>
                  </a:r>
                  <a:r>
                    <a:rPr lang="en-GB" sz="1600" i="1" dirty="0"/>
                    <a:t> (y </a:t>
                  </a:r>
                  <a:r>
                    <a:rPr lang="en-GB" sz="1600" i="1" dirty="0" err="1"/>
                    <a:t>disfunción</a:t>
                  </a:r>
                  <a:r>
                    <a:rPr lang="en-GB" sz="1600" i="1" dirty="0"/>
                    <a:t>) de los LT.</a:t>
                  </a:r>
                </a:p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Disecando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el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rol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de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otros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jugadores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del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microambiente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immune del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linfoma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. </a:t>
                  </a:r>
                  <a:endParaRPr kumimoji="0" lang="en-GB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598DD1C6-5D90-75DA-02EC-D7BEF0366EB4}"/>
                  </a:ext>
                </a:extLst>
              </p:cNvPr>
              <p:cNvGrpSpPr/>
              <p:nvPr/>
            </p:nvGrpSpPr>
            <p:grpSpPr>
              <a:xfrm>
                <a:off x="991006" y="4193989"/>
                <a:ext cx="10209988" cy="833470"/>
                <a:chOff x="510885" y="1155198"/>
                <a:chExt cx="10209988" cy="833470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724DFBF-0DC4-0D72-896D-6F53E5AD1E41}"/>
                    </a:ext>
                  </a:extLst>
                </p:cNvPr>
                <p:cNvSpPr/>
                <p:nvPr/>
              </p:nvSpPr>
              <p:spPr bwMode="auto">
                <a:xfrm>
                  <a:off x="966451" y="1155200"/>
                  <a:ext cx="3278978" cy="833468"/>
                </a:xfrm>
                <a:prstGeom prst="rect">
                  <a:avLst/>
                </a:prstGeom>
                <a:solidFill>
                  <a:srgbClr val="3B6AB2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92000" tIns="0" rIns="19200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Combinaciones</a:t>
                  </a:r>
                  <a:r>
                    <a:rPr kumimoji="0" lang="en-GB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:r>
                    <a:rPr kumimoji="0" lang="en-GB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óptimas</a:t>
                  </a:r>
                  <a:endParaRPr kumimoji="0" lang="en-GB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441C2852-7855-C720-5ACD-64EEF5C57FFF}"/>
                    </a:ext>
                  </a:extLst>
                </p:cNvPr>
                <p:cNvGrpSpPr/>
                <p:nvPr/>
              </p:nvGrpSpPr>
              <p:grpSpPr>
                <a:xfrm>
                  <a:off x="510885" y="1155198"/>
                  <a:ext cx="949682" cy="833469"/>
                  <a:chOff x="5278130" y="841893"/>
                  <a:chExt cx="1078029" cy="1063638"/>
                </a:xfrm>
              </p:grpSpPr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A7C20E27-761A-AFEF-8C70-E281E1FB35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78130" y="841893"/>
                    <a:ext cx="1078029" cy="1063638"/>
                  </a:xfrm>
                  <a:prstGeom prst="ellipse">
                    <a:avLst/>
                  </a:prstGeom>
                  <a:solidFill>
                    <a:srgbClr val="3B6AB2"/>
                  </a:solidFill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4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50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93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9405F4DA-E0EE-4667-C1A3-F2F7211FEF0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95094" y="942938"/>
                    <a:ext cx="790375" cy="849601"/>
                  </a:xfrm>
                  <a:prstGeom prst="ellipse">
                    <a:avLst/>
                  </a:prstGeom>
                  <a:noFill/>
                  <a:ln w="3810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D4604BCC-08D4-7ABF-2559-988E9E7B636D}"/>
                    </a:ext>
                  </a:extLst>
                </p:cNvPr>
                <p:cNvSpPr txBox="1"/>
                <p:nvPr/>
              </p:nvSpPr>
              <p:spPr>
                <a:xfrm>
                  <a:off x="4242940" y="1280776"/>
                  <a:ext cx="6477933" cy="562229"/>
                </a:xfrm>
                <a:prstGeom prst="rect">
                  <a:avLst/>
                </a:prstGeom>
                <a:noFill/>
                <a:ln>
                  <a:solidFill>
                    <a:srgbClr val="3B6AB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Ir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más</a:t>
                  </a:r>
                  <a:r>
                    <a:rPr kumimoji="0" lang="en-GB" sz="16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</a:t>
                  </a: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allá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de los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agentes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citotóxicos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como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socios</a:t>
                  </a:r>
                  <a:r>
                    <a:rPr lang="en-GB" sz="1600" i="1" dirty="0"/>
                    <a:t>. </a:t>
                  </a:r>
                  <a:endParaRPr kumimoji="0" lang="en-GB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600" i="1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Combinaciones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racionales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 (y </a:t>
                  </a:r>
                  <a:r>
                    <a:rPr kumimoji="0" lang="en-GB" sz="1600" i="1" u="none" strike="noStrike" kern="1200" cap="none" spc="0" normalizeH="0" noProof="0" dirty="0" err="1">
                      <a:ln>
                        <a:noFill/>
                      </a:ln>
                      <a:effectLst/>
                      <a:uLnTx/>
                      <a:uFillTx/>
                    </a:rPr>
                    <a:t>convenientes</a:t>
                  </a:r>
                  <a:r>
                    <a:rPr kumimoji="0" lang="en-GB" sz="1600" i="1" u="none" strike="noStrike" kern="1200" cap="none" spc="0" normalizeH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). </a:t>
                  </a:r>
                  <a:endParaRPr kumimoji="0" lang="en-GB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</p:grpSp>
          <p:pic>
            <p:nvPicPr>
              <p:cNvPr id="146" name="Graphic 145">
                <a:extLst>
                  <a:ext uri="{FF2B5EF4-FFF2-40B4-BE49-F238E27FC236}">
                    <a16:creationId xmlns:a16="http://schemas.microsoft.com/office/drawing/2014/main" id="{52832989-B877-4B4B-B059-818628CFE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94045" y="1466041"/>
                <a:ext cx="669265" cy="669265"/>
              </a:xfrm>
              <a:prstGeom prst="rect">
                <a:avLst/>
              </a:prstGeom>
            </p:spPr>
          </p:pic>
          <p:pic>
            <p:nvPicPr>
              <p:cNvPr id="148" name="Graphic 147">
                <a:extLst>
                  <a:ext uri="{FF2B5EF4-FFF2-40B4-BE49-F238E27FC236}">
                    <a16:creationId xmlns:a16="http://schemas.microsoft.com/office/drawing/2014/main" id="{D3821A04-0D07-0C73-1422-D4B80170B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08171" y="2262796"/>
                <a:ext cx="878027" cy="878027"/>
              </a:xfrm>
              <a:prstGeom prst="rect">
                <a:avLst/>
              </a:prstGeom>
            </p:spPr>
          </p:pic>
          <p:pic>
            <p:nvPicPr>
              <p:cNvPr id="150" name="Graphic 149">
                <a:extLst>
                  <a:ext uri="{FF2B5EF4-FFF2-40B4-BE49-F238E27FC236}">
                    <a16:creationId xmlns:a16="http://schemas.microsoft.com/office/drawing/2014/main" id="{0EFD546D-23F5-26AD-4CDD-750461726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68933" y="3408447"/>
                <a:ext cx="546497" cy="546497"/>
              </a:xfrm>
              <a:prstGeom prst="rect">
                <a:avLst/>
              </a:prstGeom>
            </p:spPr>
          </p:pic>
          <p:pic>
            <p:nvPicPr>
              <p:cNvPr id="152" name="Graphic 151">
                <a:extLst>
                  <a:ext uri="{FF2B5EF4-FFF2-40B4-BE49-F238E27FC236}">
                    <a16:creationId xmlns:a16="http://schemas.microsoft.com/office/drawing/2014/main" id="{A135E198-3CF6-6D4B-88E6-B192EE5CEC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41831" y="4292872"/>
                <a:ext cx="590820" cy="590820"/>
              </a:xfrm>
              <a:prstGeom prst="rect">
                <a:avLst/>
              </a:prstGeom>
            </p:spPr>
          </p:pic>
          <p:pic>
            <p:nvPicPr>
              <p:cNvPr id="154" name="Graphic 153">
                <a:extLst>
                  <a:ext uri="{FF2B5EF4-FFF2-40B4-BE49-F238E27FC236}">
                    <a16:creationId xmlns:a16="http://schemas.microsoft.com/office/drawing/2014/main" id="{B49AAB10-86EF-4A7F-76A9-21FA61121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83257" y="5264881"/>
                <a:ext cx="580053" cy="580053"/>
              </a:xfrm>
              <a:prstGeom prst="rect">
                <a:avLst/>
              </a:prstGeom>
            </p:spPr>
          </p:pic>
        </p:grp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232237"/>
            <a:ext cx="15068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" y="232237"/>
            <a:ext cx="7534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/>
              <a:t>Cómo mejorar la eficacia de los </a:t>
            </a:r>
            <a:r>
              <a:rPr lang="es-AR" b="1" i="1" dirty="0" err="1"/>
              <a:t>BITEs</a:t>
            </a:r>
            <a:r>
              <a:rPr lang="es-AR" b="1" i="1" dirty="0"/>
              <a:t> en DLBCL R/R?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0328" y="1945179"/>
            <a:ext cx="10055352" cy="3416300"/>
          </a:xfrm>
        </p:spPr>
        <p:txBody>
          <a:bodyPr>
            <a:noAutofit/>
          </a:bodyPr>
          <a:lstStyle/>
          <a:p>
            <a:r>
              <a:rPr lang="es-AR" sz="3200" i="1" dirty="0"/>
              <a:t>Usándolos más precozmente (primera recaída/primera línea en pacientes con DLBCL de muy alto riesgo). </a:t>
            </a:r>
          </a:p>
          <a:p>
            <a:r>
              <a:rPr lang="es-AR" sz="3200" i="1" dirty="0"/>
              <a:t>Reduciendo su toxicidad.  </a:t>
            </a:r>
          </a:p>
          <a:p>
            <a:r>
              <a:rPr lang="es-AR" sz="3200" i="1" dirty="0"/>
              <a:t>Mejorando su estructura:  </a:t>
            </a:r>
          </a:p>
          <a:p>
            <a:pPr lvl="1"/>
            <a:r>
              <a:rPr lang="es-AR" sz="2800" i="1" dirty="0"/>
              <a:t>Nuevos target (CD 22). </a:t>
            </a:r>
          </a:p>
          <a:p>
            <a:pPr lvl="1"/>
            <a:r>
              <a:rPr lang="es-AR" sz="2800" i="1" dirty="0"/>
              <a:t>Nuevos efectores además del CD 3 (NK CD 16, macrófagos CD 47). </a:t>
            </a:r>
          </a:p>
          <a:p>
            <a:pPr lvl="1"/>
            <a:r>
              <a:rPr lang="es-AR" sz="2800" i="1" dirty="0" err="1"/>
              <a:t>Triespecíficos</a:t>
            </a:r>
            <a:r>
              <a:rPr lang="es-AR" sz="2800" i="1" dirty="0"/>
              <a:t> (CD 20/CD 19/CD 3).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715040" y="6488668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/>
              <a:t>Le </a:t>
            </a:r>
            <a:r>
              <a:rPr lang="es-AR" i="1" dirty="0" err="1"/>
              <a:t>Gouill</a:t>
            </a:r>
            <a:r>
              <a:rPr lang="es-AR" i="1" dirty="0"/>
              <a:t> S, EHA 2023</a:t>
            </a:r>
          </a:p>
        </p:txBody>
      </p:sp>
    </p:spTree>
    <p:extLst>
      <p:ext uri="{BB962C8B-B14F-4D97-AF65-F5344CB8AC3E}">
        <p14:creationId xmlns:p14="http://schemas.microsoft.com/office/powerpoint/2010/main" val="13753896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400" b="1" i="1" dirty="0">
                <a:solidFill>
                  <a:schemeClr val="tx1"/>
                </a:solidFill>
              </a:rPr>
              <a:t>Inmunoterapia en DLBCL </a:t>
            </a:r>
            <a:br>
              <a:rPr lang="es-AR" sz="4400" b="1" i="1" dirty="0">
                <a:solidFill>
                  <a:schemeClr val="tx1"/>
                </a:solidFill>
              </a:rPr>
            </a:br>
            <a:r>
              <a:rPr lang="es-AR" sz="4400" b="1" i="1" dirty="0">
                <a:solidFill>
                  <a:schemeClr val="tx1"/>
                </a:solidFill>
              </a:rPr>
              <a:t>Desafíos futuros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2194226"/>
            <a:ext cx="10058400" cy="40163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AR" sz="3600" i="1" dirty="0"/>
              <a:t>Definir los candidatos más adecuados.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3600" i="1" dirty="0"/>
              <a:t>Entrenamiento de grupos de trabajo multidisciplinarios.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sz="3600" i="1" dirty="0"/>
              <a:t>Acceso: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AR" sz="3400" i="1" dirty="0"/>
              <a:t>Estudios clínicos.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AR" sz="3400" i="1" dirty="0"/>
              <a:t>Estrategias innovadoras para la  negociación.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98" y="4344898"/>
            <a:ext cx="231668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3456" y="183857"/>
            <a:ext cx="10058400" cy="1450757"/>
          </a:xfrm>
        </p:spPr>
        <p:txBody>
          <a:bodyPr>
            <a:normAutofit/>
          </a:bodyPr>
          <a:lstStyle/>
          <a:p>
            <a:r>
              <a:rPr lang="es-AR" sz="4400" b="1" i="1" dirty="0">
                <a:solidFill>
                  <a:schemeClr val="tx1"/>
                </a:solidFill>
              </a:rPr>
              <a:t>SCHOLAR 1 </a:t>
            </a:r>
            <a:r>
              <a:rPr lang="es-AR" sz="4400" b="1" i="1" dirty="0" err="1">
                <a:solidFill>
                  <a:schemeClr val="tx1"/>
                </a:solidFill>
              </a:rPr>
              <a:t>Study</a:t>
            </a:r>
            <a:br>
              <a:rPr lang="es-AR" sz="4400" b="1" i="1" dirty="0">
                <a:solidFill>
                  <a:schemeClr val="tx1"/>
                </a:solidFill>
              </a:rPr>
            </a:br>
            <a:r>
              <a:rPr lang="es-AR" sz="4400" b="1" i="1" dirty="0" err="1">
                <a:solidFill>
                  <a:schemeClr val="tx1"/>
                </a:solidFill>
              </a:rPr>
              <a:t>Metanálisis</a:t>
            </a:r>
            <a:r>
              <a:rPr lang="es-AR" sz="4400" b="1" i="1" dirty="0">
                <a:solidFill>
                  <a:schemeClr val="tx1"/>
                </a:solidFill>
              </a:rPr>
              <a:t>: DLBCL refractario</a:t>
            </a:r>
            <a:endParaRPr lang="es-AR" sz="4400" i="1" dirty="0">
              <a:solidFill>
                <a:schemeClr val="tx1"/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1" y="1634614"/>
            <a:ext cx="5315993" cy="3515756"/>
          </a:xfrm>
        </p:spPr>
      </p:pic>
      <p:sp>
        <p:nvSpPr>
          <p:cNvPr id="9" name="5 CuadroTexto"/>
          <p:cNvSpPr txBox="1"/>
          <p:nvPr/>
        </p:nvSpPr>
        <p:spPr>
          <a:xfrm>
            <a:off x="9234762" y="6488668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err="1"/>
              <a:t>Crump</a:t>
            </a:r>
            <a:r>
              <a:rPr lang="es-AR" i="1" dirty="0"/>
              <a:t> et al, </a:t>
            </a:r>
            <a:r>
              <a:rPr lang="es-AR" i="1" dirty="0" err="1"/>
              <a:t>Blood</a:t>
            </a:r>
            <a:r>
              <a:rPr lang="es-AR" i="1" dirty="0"/>
              <a:t> 2017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04608" y="5178162"/>
            <a:ext cx="4126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/>
              <a:t>Subgrupos de DLBL refractario: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/>
              <a:t>Recaídos </a:t>
            </a:r>
            <a:r>
              <a:rPr lang="en-US" i="1" dirty="0"/>
              <a:t>&lt; 12 </a:t>
            </a:r>
            <a:r>
              <a:rPr lang="en-US" i="1" dirty="0" err="1"/>
              <a:t>meses</a:t>
            </a:r>
            <a:r>
              <a:rPr lang="en-US" i="1" dirty="0"/>
              <a:t> post TAMO.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Refractarios</a:t>
            </a:r>
            <a:r>
              <a:rPr lang="en-US" i="1" dirty="0"/>
              <a:t> </a:t>
            </a:r>
            <a:r>
              <a:rPr lang="en-US" i="1" dirty="0" err="1"/>
              <a:t>primarios</a:t>
            </a:r>
            <a:r>
              <a:rPr lang="en-US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Refractarios</a:t>
            </a:r>
            <a:r>
              <a:rPr lang="en-US" i="1" dirty="0"/>
              <a:t> a </a:t>
            </a:r>
            <a:r>
              <a:rPr lang="en-US" i="1" dirty="0" err="1"/>
              <a:t>segunda</a:t>
            </a:r>
            <a:r>
              <a:rPr lang="en-US" i="1" dirty="0"/>
              <a:t> </a:t>
            </a:r>
            <a:r>
              <a:rPr lang="en-US" i="1" dirty="0" err="1"/>
              <a:t>línea</a:t>
            </a:r>
            <a:r>
              <a:rPr lang="en-US" i="1" dirty="0"/>
              <a:t> o ulterior. </a:t>
            </a:r>
            <a:endParaRPr lang="es-AR" i="1" dirty="0"/>
          </a:p>
        </p:txBody>
      </p:sp>
      <p:sp>
        <p:nvSpPr>
          <p:cNvPr id="2" name="Rectángulo 1"/>
          <p:cNvSpPr/>
          <p:nvPr/>
        </p:nvSpPr>
        <p:spPr>
          <a:xfrm>
            <a:off x="6997755" y="1812934"/>
            <a:ext cx="213927" cy="304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6622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6000" b="1" i="1" dirty="0"/>
              <a:t>Muchas gracias por su atención!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968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3456" y="183857"/>
            <a:ext cx="10058400" cy="1450757"/>
          </a:xfrm>
        </p:spPr>
        <p:txBody>
          <a:bodyPr>
            <a:normAutofit/>
          </a:bodyPr>
          <a:lstStyle/>
          <a:p>
            <a:r>
              <a:rPr lang="es-AR" sz="4400" b="1" i="1" dirty="0">
                <a:solidFill>
                  <a:schemeClr val="tx1"/>
                </a:solidFill>
              </a:rPr>
              <a:t>SCHOLAR 1 </a:t>
            </a:r>
            <a:r>
              <a:rPr lang="es-AR" sz="4400" b="1" i="1" dirty="0" err="1">
                <a:solidFill>
                  <a:schemeClr val="tx1"/>
                </a:solidFill>
              </a:rPr>
              <a:t>Study</a:t>
            </a:r>
            <a:br>
              <a:rPr lang="es-AR" sz="4400" b="1" i="1" dirty="0">
                <a:solidFill>
                  <a:schemeClr val="tx1"/>
                </a:solidFill>
              </a:rPr>
            </a:br>
            <a:r>
              <a:rPr lang="es-AR" sz="4400" b="1" i="1" dirty="0" err="1">
                <a:solidFill>
                  <a:schemeClr val="tx1"/>
                </a:solidFill>
              </a:rPr>
              <a:t>Metanálisis</a:t>
            </a:r>
            <a:r>
              <a:rPr lang="es-AR" sz="4400" b="1" i="1" dirty="0">
                <a:solidFill>
                  <a:schemeClr val="tx1"/>
                </a:solidFill>
              </a:rPr>
              <a:t>: DLBCL refractario</a:t>
            </a:r>
            <a:endParaRPr lang="es-AR" sz="4400" i="1" dirty="0">
              <a:solidFill>
                <a:schemeClr val="tx1"/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1" y="1634614"/>
            <a:ext cx="5315993" cy="3515756"/>
          </a:xfr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36" y="1875616"/>
            <a:ext cx="4676597" cy="3302546"/>
          </a:xfrm>
        </p:spPr>
      </p:pic>
      <p:sp>
        <p:nvSpPr>
          <p:cNvPr id="9" name="5 CuadroTexto"/>
          <p:cNvSpPr txBox="1"/>
          <p:nvPr/>
        </p:nvSpPr>
        <p:spPr>
          <a:xfrm>
            <a:off x="9234762" y="6488668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 err="1"/>
              <a:t>Crump</a:t>
            </a:r>
            <a:r>
              <a:rPr lang="es-AR" i="1" dirty="0"/>
              <a:t> et al, </a:t>
            </a:r>
            <a:r>
              <a:rPr lang="es-AR" i="1" dirty="0" err="1"/>
              <a:t>Blood</a:t>
            </a:r>
            <a:r>
              <a:rPr lang="es-AR" i="1" dirty="0"/>
              <a:t> 2017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04608" y="5178162"/>
            <a:ext cx="4126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/>
              <a:t>Subgrupos de DLBL refractario: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/>
              <a:t>Recaídos </a:t>
            </a:r>
            <a:r>
              <a:rPr lang="en-US" i="1" dirty="0"/>
              <a:t>&lt; 12 </a:t>
            </a:r>
            <a:r>
              <a:rPr lang="en-US" i="1" dirty="0" err="1"/>
              <a:t>meses</a:t>
            </a:r>
            <a:r>
              <a:rPr lang="en-US" i="1" dirty="0"/>
              <a:t> post TAMO.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Refractarios</a:t>
            </a:r>
            <a:r>
              <a:rPr lang="en-US" i="1" dirty="0"/>
              <a:t> </a:t>
            </a:r>
            <a:r>
              <a:rPr lang="en-US" i="1" dirty="0" err="1"/>
              <a:t>primarios</a:t>
            </a:r>
            <a:r>
              <a:rPr lang="en-US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Refractarios</a:t>
            </a:r>
            <a:r>
              <a:rPr lang="en-US" i="1" dirty="0"/>
              <a:t> a </a:t>
            </a:r>
            <a:r>
              <a:rPr lang="en-US" i="1" dirty="0" err="1"/>
              <a:t>segunda</a:t>
            </a:r>
            <a:r>
              <a:rPr lang="en-US" i="1" dirty="0"/>
              <a:t> </a:t>
            </a:r>
            <a:r>
              <a:rPr lang="en-US" i="1" dirty="0" err="1"/>
              <a:t>línea</a:t>
            </a:r>
            <a:r>
              <a:rPr lang="en-US" i="1" dirty="0"/>
              <a:t> o ulterior. </a:t>
            </a:r>
            <a:endParaRPr lang="es-AR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440555" y="5240844"/>
            <a:ext cx="421567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/>
              <a:t>ORR 26 %, RC 7 %</a:t>
            </a:r>
          </a:p>
          <a:p>
            <a:pPr algn="ctr"/>
            <a:r>
              <a:rPr lang="es-AR" sz="2400" b="1" i="1" dirty="0"/>
              <a:t>Mediana de SG: 6.3 meses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997755" y="1812934"/>
            <a:ext cx="213927" cy="304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28411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69F9FEE-61F9-4978-A72A-821FD775B388}" vid="{9F323413-0E59-429D-AF13-358B59D893C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276">
    <a:dk1>
      <a:srgbClr val="000000"/>
    </a:dk1>
    <a:lt1>
      <a:srgbClr val="FFFFFF"/>
    </a:lt1>
    <a:dk2>
      <a:srgbClr val="009B93"/>
    </a:dk2>
    <a:lt2>
      <a:srgbClr val="FFFFFF"/>
    </a:lt2>
    <a:accent1>
      <a:srgbClr val="009B93"/>
    </a:accent1>
    <a:accent2>
      <a:srgbClr val="88CDD2"/>
    </a:accent2>
    <a:accent3>
      <a:srgbClr val="2051C9"/>
    </a:accent3>
    <a:accent4>
      <a:srgbClr val="9CC8EB"/>
    </a:accent4>
    <a:accent5>
      <a:srgbClr val="2CBBB6"/>
    </a:accent5>
    <a:accent6>
      <a:srgbClr val="C7C7C7"/>
    </a:accent6>
    <a:hlink>
      <a:srgbClr val="2051C9"/>
    </a:hlink>
    <a:folHlink>
      <a:srgbClr val="7F7F7F"/>
    </a:folHlink>
  </a:clrScheme>
  <a:fontScheme name="General 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276">
    <a:dk1>
      <a:srgbClr val="000000"/>
    </a:dk1>
    <a:lt1>
      <a:srgbClr val="FFFFFF"/>
    </a:lt1>
    <a:dk2>
      <a:srgbClr val="009B93"/>
    </a:dk2>
    <a:lt2>
      <a:srgbClr val="FFFFFF"/>
    </a:lt2>
    <a:accent1>
      <a:srgbClr val="009B93"/>
    </a:accent1>
    <a:accent2>
      <a:srgbClr val="88CDD2"/>
    </a:accent2>
    <a:accent3>
      <a:srgbClr val="2051C9"/>
    </a:accent3>
    <a:accent4>
      <a:srgbClr val="9CC8EB"/>
    </a:accent4>
    <a:accent5>
      <a:srgbClr val="2CBBB6"/>
    </a:accent5>
    <a:accent6>
      <a:srgbClr val="C7C7C7"/>
    </a:accent6>
    <a:hlink>
      <a:srgbClr val="2051C9"/>
    </a:hlink>
    <a:folHlink>
      <a:srgbClr val="7F7F7F"/>
    </a:folHlink>
  </a:clrScheme>
  <a:fontScheme name="General 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315">
    <a:dk1>
      <a:srgbClr val="000000"/>
    </a:dk1>
    <a:lt1>
      <a:srgbClr val="FFFFFF"/>
    </a:lt1>
    <a:dk2>
      <a:srgbClr val="263358"/>
    </a:dk2>
    <a:lt2>
      <a:srgbClr val="7F7F7F"/>
    </a:lt2>
    <a:accent1>
      <a:srgbClr val="263358"/>
    </a:accent1>
    <a:accent2>
      <a:srgbClr val="E71D75"/>
    </a:accent2>
    <a:accent3>
      <a:srgbClr val="9CA4B6"/>
    </a:accent3>
    <a:accent4>
      <a:srgbClr val="1AC9A8"/>
    </a:accent4>
    <a:accent5>
      <a:srgbClr val="7F7F7F"/>
    </a:accent5>
    <a:accent6>
      <a:srgbClr val="FFB46A"/>
    </a:accent6>
    <a:hlink>
      <a:srgbClr val="071D49"/>
    </a:hlink>
    <a:folHlink>
      <a:srgbClr val="071D49"/>
    </a:folHlink>
  </a:clrScheme>
  <a:fontScheme name="Custom 4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2225</TotalTime>
  <Words>6338</Words>
  <Application>Microsoft Office PowerPoint</Application>
  <PresentationFormat>Widescreen</PresentationFormat>
  <Paragraphs>1266</Paragraphs>
  <Slides>80</Slides>
  <Notes>14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Arial</vt:lpstr>
      <vt:lpstr>Arial</vt:lpstr>
      <vt:lpstr>Calibri</vt:lpstr>
      <vt:lpstr>Calibri Light</vt:lpstr>
      <vt:lpstr>FreeSansBold</vt:lpstr>
      <vt:lpstr>inherit</vt:lpstr>
      <vt:lpstr>Symbol</vt:lpstr>
      <vt:lpstr>Retrospección</vt:lpstr>
      <vt:lpstr>Tema de Office</vt:lpstr>
      <vt:lpstr>Prism 9</vt:lpstr>
      <vt:lpstr>PowerPoint Presentation</vt:lpstr>
      <vt:lpstr>Anticuerpos biespecíficos en DLBCL</vt:lpstr>
      <vt:lpstr>Declaración de conflictos de interés</vt:lpstr>
      <vt:lpstr>Linfomas no Hodgkin B</vt:lpstr>
      <vt:lpstr>Algoritmo de tratamiento del DLBCL</vt:lpstr>
      <vt:lpstr>Algoritmo de tratamiento del DLBCL R/R  </vt:lpstr>
      <vt:lpstr>DLBCL R/R</vt:lpstr>
      <vt:lpstr>SCHOLAR 1 Study Metanálisis: DLBCL refractario</vt:lpstr>
      <vt:lpstr>SCHOLAR 1 Study Metanálisis: DLBCL refractario</vt:lpstr>
      <vt:lpstr>Linfoma: ¿Dónde estamos ahora?  Anticuerpos y terapias celulares actuales en LNH </vt:lpstr>
      <vt:lpstr>Nuevos Ac y terapias celulares en el tratamiento del DLBCL R/R</vt:lpstr>
      <vt:lpstr>Nuevos Ac y terapias celulares en el tratamiento del DLBCL R/R</vt:lpstr>
      <vt:lpstr>PowerPoint Presentation</vt:lpstr>
      <vt:lpstr>Nuevos Ac y sus target en DLBCL</vt:lpstr>
      <vt:lpstr>Nuevos Ac y sus target en DLBCL</vt:lpstr>
      <vt:lpstr>Mecanismo de Ac biespecíficos dependientes de LT</vt:lpstr>
      <vt:lpstr>Mecanismo de Ac biespecíficos dependientes de LT</vt:lpstr>
      <vt:lpstr>Mecanismo de acción de biespecíficos</vt:lpstr>
      <vt:lpstr>Ac biespecíficos (BITE) en DLBCL R/R</vt:lpstr>
      <vt:lpstr>Ac biespecíficos en DLBCL</vt:lpstr>
      <vt:lpstr>Ac biespecíficos en DLBCL</vt:lpstr>
      <vt:lpstr>Epcoritamab</vt:lpstr>
      <vt:lpstr>EPCORE NHL-1 Diseño</vt:lpstr>
      <vt:lpstr>EPCORE NHL-1 Escalamiento de dosis</vt:lpstr>
      <vt:lpstr>EPCORE NHL-1 Escalamiento de dosis</vt:lpstr>
      <vt:lpstr>EPCORE-NHL 1. Expansión LBCL Características basales</vt:lpstr>
      <vt:lpstr>EPCORE NHL-1 Tasa de Repuesta </vt:lpstr>
      <vt:lpstr>EPCORE NHL-1 Cambios en la carga tumoral</vt:lpstr>
      <vt:lpstr>EPCORE NHL-1 Respuesta profundas en todos los subgrupos</vt:lpstr>
      <vt:lpstr>EPCORE NHL-1 Respuestas profundas y RC durables</vt:lpstr>
      <vt:lpstr>EPCORE NHL-1  SLP según respuesta</vt:lpstr>
      <vt:lpstr>EPCORE NHL-1  Sobrevida Global</vt:lpstr>
      <vt:lpstr>PowerPoint Presentation</vt:lpstr>
      <vt:lpstr>Glofitamab</vt:lpstr>
      <vt:lpstr>Glofitamab Estudio Pivotal Fase II (expansión en DLBCL)</vt:lpstr>
      <vt:lpstr>Glofitamab Características basales</vt:lpstr>
      <vt:lpstr>Glofitamab Endpoint primario: RC</vt:lpstr>
      <vt:lpstr>Glofitamab Tasa de RC por subgrupos</vt:lpstr>
      <vt:lpstr>Glofitamab Duración de respuesta</vt:lpstr>
      <vt:lpstr>Glofitamab Eficacia</vt:lpstr>
      <vt:lpstr>Odronextamab</vt:lpstr>
      <vt:lpstr>ELM-2 Fase 2  Odronextamab en DLBCL R/R   </vt:lpstr>
      <vt:lpstr>Anticuerpos biespecíficos Mantienen eficacia post CarT cell</vt:lpstr>
      <vt:lpstr>Mosunetuzumab</vt:lpstr>
      <vt:lpstr>Mosunetuzumab en LNH agresivos Eficacia y Seguridad</vt:lpstr>
      <vt:lpstr>Ac biespecíficos en DLBCL</vt:lpstr>
      <vt:lpstr>Ac biespecíficos en DLBCL</vt:lpstr>
      <vt:lpstr>Toxicidad de Ac biespecíficos CRS</vt:lpstr>
      <vt:lpstr>Toxicidad de Ac biespecíficos CRS</vt:lpstr>
      <vt:lpstr>Toxicidad de Ac biespecíficos CRS</vt:lpstr>
      <vt:lpstr>Toxicidad por Ac biespecíficos Escalas para Grados de CRS  </vt:lpstr>
      <vt:lpstr>Toxicidad de Ab biespecíficos: ICANS</vt:lpstr>
      <vt:lpstr>Toxicidad de Ab biespecíficos: ICANS</vt:lpstr>
      <vt:lpstr>Toxicidad de Ac biespecíficos: ICANS</vt:lpstr>
      <vt:lpstr>Toxicidad de Ac biespecíficos Escala de Grados de ICANS</vt:lpstr>
      <vt:lpstr>Toxicidad de Ac biespecíficos Resumen</vt:lpstr>
      <vt:lpstr>Cómo mitiga el CRS el EPCORITAMAB?</vt:lpstr>
      <vt:lpstr>Cómo mitiga el CRS el EPCORITAMAB?</vt:lpstr>
      <vt:lpstr>Cómo mitiga el CRS el EPCORITAMAB?</vt:lpstr>
      <vt:lpstr>EPCORE NHL-1 Eventos adversos (&gt; 15 %) todos los grados</vt:lpstr>
      <vt:lpstr>EPCORE NHL-1 Incidencia de CRS de acuerdo a dosis </vt:lpstr>
      <vt:lpstr>Como mitiga el CRS el GLOFITAMAB?</vt:lpstr>
      <vt:lpstr>Glofitamab Efectos adversos</vt:lpstr>
      <vt:lpstr>PowerPoint Presentation</vt:lpstr>
      <vt:lpstr>PowerPoint Presentation</vt:lpstr>
      <vt:lpstr>PowerPoint Presentation</vt:lpstr>
      <vt:lpstr>PowerPoint Presentation</vt:lpstr>
      <vt:lpstr>Tratamiento de soporte con inmunoterapia con Car-T cell</vt:lpstr>
      <vt:lpstr>Ac Biespecíficos Conclusiones sobre su seguridad</vt:lpstr>
      <vt:lpstr>Ac biespecíficos en LBCL Resumen</vt:lpstr>
      <vt:lpstr>Ac biespecíficos en DLBCL</vt:lpstr>
      <vt:lpstr>Ac biespecíficos en DLBCL</vt:lpstr>
      <vt:lpstr>BITEs en DLBCL R/R Conclusiones</vt:lpstr>
      <vt:lpstr>Aprobaciones de la FDA para LBCL</vt:lpstr>
      <vt:lpstr>PowerPoint Presentation</vt:lpstr>
      <vt:lpstr>PowerPoint Presentation</vt:lpstr>
      <vt:lpstr>Areas de incertidumbre con Ac biespecíficos </vt:lpstr>
      <vt:lpstr>Cómo mejorar la eficacia de los BITEs en DLBCL R/R?</vt:lpstr>
      <vt:lpstr>Inmunoterapia en DLBCL  Desafíos futuros</vt:lpstr>
      <vt:lpstr>Muchas gracias por su atención!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Blancos moleculares</dc:title>
  <dc:creator>MARTA ELISA ZERGA</dc:creator>
  <cp:lastModifiedBy>Touliet, Valeria S</cp:lastModifiedBy>
  <cp:revision>193</cp:revision>
  <dcterms:created xsi:type="dcterms:W3CDTF">2020-08-24T01:08:19Z</dcterms:created>
  <dcterms:modified xsi:type="dcterms:W3CDTF">2023-08-25T18:09:16Z</dcterms:modified>
</cp:coreProperties>
</file>